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0"/>
    <p:sldId id="257" r:id="rId21"/>
    <p:sldId id="258" r:id="rId22"/>
    <p:sldId id="259" r:id="rId23"/>
    <p:sldId id="260" r:id="rId24"/>
    <p:sldId id="261" r:id="rId25"/>
    <p:sldId id="262" r:id="rId26"/>
    <p:sldId id="263" r:id="rId27"/>
    <p:sldId id="264" r:id="rId28"/>
    <p:sldId id="265" r:id="rId29"/>
    <p:sldId id="266" r:id="rId3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right Retro" charset="1" panose="00000000000000000000"/>
      <p:regular r:id="rId10"/>
    </p:embeddedFont>
    <p:embeddedFont>
      <p:font typeface="Bright Retro Italics" charset="1" panose="00000000000000000000"/>
      <p:regular r:id="rId11"/>
    </p:embeddedFont>
    <p:embeddedFont>
      <p:font typeface="Gotham" charset="1" panose="00000000000000000000"/>
      <p:regular r:id="rId12"/>
    </p:embeddedFont>
    <p:embeddedFont>
      <p:font typeface="Gotham Bold" charset="1" panose="00000000000000000000"/>
      <p:regular r:id="rId13"/>
    </p:embeddedFont>
    <p:embeddedFont>
      <p:font typeface="Gotham Italics" charset="1" panose="00000000000000000000"/>
      <p:regular r:id="rId14"/>
    </p:embeddedFont>
    <p:embeddedFont>
      <p:font typeface="Gotham Bold Italics" charset="1" panose="02000000000000000000"/>
      <p:regular r:id="rId15"/>
    </p:embeddedFont>
    <p:embeddedFont>
      <p:font typeface="Gotham Light" charset="1" panose="00000000000000000000"/>
      <p:regular r:id="rId16"/>
    </p:embeddedFont>
    <p:embeddedFont>
      <p:font typeface="Gotham Light Italics" charset="1" panose="00000000000000000000"/>
      <p:regular r:id="rId17"/>
    </p:embeddedFont>
    <p:embeddedFont>
      <p:font typeface="Gotham Heavy" charset="1" panose="02000900000000000000"/>
      <p:regular r:id="rId18"/>
    </p:embeddedFont>
    <p:embeddedFont>
      <p:font typeface="Gotham Heavy Italics" charset="1" panose="020009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slides/slide1.xml" Type="http://schemas.openxmlformats.org/officeDocument/2006/relationships/slide"/><Relationship Id="rId21" Target="slides/slide2.xml" Type="http://schemas.openxmlformats.org/officeDocument/2006/relationships/slide"/><Relationship Id="rId22" Target="slides/slide3.xml" Type="http://schemas.openxmlformats.org/officeDocument/2006/relationships/slide"/><Relationship Id="rId23" Target="slides/slide4.xml" Type="http://schemas.openxmlformats.org/officeDocument/2006/relationships/slide"/><Relationship Id="rId24" Target="slides/slide5.xml" Type="http://schemas.openxmlformats.org/officeDocument/2006/relationships/slide"/><Relationship Id="rId25" Target="slides/slide6.xml" Type="http://schemas.openxmlformats.org/officeDocument/2006/relationships/slide"/><Relationship Id="rId26" Target="slides/slide7.xml" Type="http://schemas.openxmlformats.org/officeDocument/2006/relationships/slide"/><Relationship Id="rId27" Target="slides/slide8.xml" Type="http://schemas.openxmlformats.org/officeDocument/2006/relationships/slide"/><Relationship Id="rId28" Target="slides/slide9.xml" Type="http://schemas.openxmlformats.org/officeDocument/2006/relationships/slide"/><Relationship Id="rId29" Target="slides/slide10.xml" Type="http://schemas.openxmlformats.org/officeDocument/2006/relationships/slide"/><Relationship Id="rId3" Target="viewProps.xml" Type="http://schemas.openxmlformats.org/officeDocument/2006/relationships/viewProps"/><Relationship Id="rId30" Target="slides/slide11.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2" Target="../media/image43.jpeg" Type="http://schemas.openxmlformats.org/officeDocument/2006/relationships/image"/><Relationship Id="rId3" Target="../media/image44.jpeg" Type="http://schemas.openxmlformats.org/officeDocument/2006/relationships/image"/><Relationship Id="rId4" Target="../media/image45.jpeg" Type="http://schemas.openxmlformats.org/officeDocument/2006/relationships/image"/><Relationship Id="rId5" Target="../media/image46.jpeg" Type="http://schemas.openxmlformats.org/officeDocument/2006/relationships/image"/><Relationship Id="rId6" Target="../media/image47.jpeg" Type="http://schemas.openxmlformats.org/officeDocument/2006/relationships/image"/><Relationship Id="rId7" Target="../media/image48.jpe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21.png" Type="http://schemas.openxmlformats.org/officeDocument/2006/relationships/image"/><Relationship Id="rId13" Target="../media/image22.svg" Type="http://schemas.openxmlformats.org/officeDocument/2006/relationships/image"/><Relationship Id="rId14" Target="../media/image31.jpeg" Type="http://schemas.openxmlformats.org/officeDocument/2006/relationships/image"/><Relationship Id="rId15" Target="../media/image32.jpe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4.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2" Target="../media/image35.jpeg" Type="http://schemas.openxmlformats.org/officeDocument/2006/relationships/image"/><Relationship Id="rId3" Target="../media/image36.jpeg" Type="http://schemas.openxmlformats.org/officeDocument/2006/relationships/image"/><Relationship Id="rId4" Target="../media/image37.jpe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13.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39.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2" Target="../media/image41.jpeg" Type="http://schemas.openxmlformats.org/officeDocument/2006/relationships/image"/><Relationship Id="rId3" Target="../media/image42.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grpSp>
        <p:nvGrpSpPr>
          <p:cNvPr name="Group 2" id="2"/>
          <p:cNvGrpSpPr/>
          <p:nvPr/>
        </p:nvGrpSpPr>
        <p:grpSpPr>
          <a:xfrm rot="-5400000">
            <a:off x="-4308602" y="4256779"/>
            <a:ext cx="10444355" cy="1889835"/>
            <a:chOff x="0" y="0"/>
            <a:chExt cx="13925807" cy="2519780"/>
          </a:xfrm>
        </p:grpSpPr>
        <p:sp>
          <p:nvSpPr>
            <p:cNvPr name="Freeform 3" id="3"/>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443699"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7" id="7"/>
          <p:cNvGrpSpPr/>
          <p:nvPr/>
        </p:nvGrpSpPr>
        <p:grpSpPr>
          <a:xfrm rot="-5400000">
            <a:off x="12120905" y="4256779"/>
            <a:ext cx="10444355" cy="1889835"/>
            <a:chOff x="0" y="0"/>
            <a:chExt cx="13925807" cy="2519780"/>
          </a:xfrm>
        </p:grpSpPr>
        <p:sp>
          <p:nvSpPr>
            <p:cNvPr name="Freeform 8" id="8"/>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0443699"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2" id="12"/>
          <p:cNvSpPr/>
          <p:nvPr/>
        </p:nvSpPr>
        <p:spPr>
          <a:xfrm flipH="false" flipV="false" rot="0">
            <a:off x="-1507239" y="7429448"/>
            <a:ext cx="5735747" cy="3577021"/>
          </a:xfrm>
          <a:custGeom>
            <a:avLst/>
            <a:gdLst/>
            <a:ahLst/>
            <a:cxnLst/>
            <a:rect r="r" b="b" t="t" l="l"/>
            <a:pathLst>
              <a:path h="3577021" w="5735747">
                <a:moveTo>
                  <a:pt x="0" y="0"/>
                </a:moveTo>
                <a:lnTo>
                  <a:pt x="5735747" y="0"/>
                </a:lnTo>
                <a:lnTo>
                  <a:pt x="5735747" y="3577021"/>
                </a:lnTo>
                <a:lnTo>
                  <a:pt x="0" y="3577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258942" y="6846643"/>
            <a:ext cx="3768236" cy="4742631"/>
          </a:xfrm>
          <a:custGeom>
            <a:avLst/>
            <a:gdLst/>
            <a:ahLst/>
            <a:cxnLst/>
            <a:rect r="r" b="b" t="t" l="l"/>
            <a:pathLst>
              <a:path h="4742631" w="3768236">
                <a:moveTo>
                  <a:pt x="0" y="0"/>
                </a:moveTo>
                <a:lnTo>
                  <a:pt x="3768236" y="0"/>
                </a:lnTo>
                <a:lnTo>
                  <a:pt x="3768236" y="4742631"/>
                </a:lnTo>
                <a:lnTo>
                  <a:pt x="0" y="47426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5162341" y="8144239"/>
            <a:ext cx="5608693" cy="3171461"/>
          </a:xfrm>
          <a:custGeom>
            <a:avLst/>
            <a:gdLst/>
            <a:ahLst/>
            <a:cxnLst/>
            <a:rect r="r" b="b" t="t" l="l"/>
            <a:pathLst>
              <a:path h="3171461" w="5608693">
                <a:moveTo>
                  <a:pt x="0" y="0"/>
                </a:moveTo>
                <a:lnTo>
                  <a:pt x="5608693" y="0"/>
                </a:lnTo>
                <a:lnTo>
                  <a:pt x="5608693" y="3171461"/>
                </a:lnTo>
                <a:lnTo>
                  <a:pt x="0" y="31714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9803875" y="7429448"/>
            <a:ext cx="4532505" cy="3724895"/>
          </a:xfrm>
          <a:custGeom>
            <a:avLst/>
            <a:gdLst/>
            <a:ahLst/>
            <a:cxnLst/>
            <a:rect r="r" b="b" t="t" l="l"/>
            <a:pathLst>
              <a:path h="3724895" w="4532505">
                <a:moveTo>
                  <a:pt x="0" y="0"/>
                </a:moveTo>
                <a:lnTo>
                  <a:pt x="4532505" y="0"/>
                </a:lnTo>
                <a:lnTo>
                  <a:pt x="4532505" y="3724895"/>
                </a:lnTo>
                <a:lnTo>
                  <a:pt x="0" y="37248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13362198" y="8043443"/>
            <a:ext cx="5211177" cy="3373053"/>
          </a:xfrm>
          <a:custGeom>
            <a:avLst/>
            <a:gdLst/>
            <a:ahLst/>
            <a:cxnLst/>
            <a:rect r="r" b="b" t="t" l="l"/>
            <a:pathLst>
              <a:path h="3373053" w="5211177">
                <a:moveTo>
                  <a:pt x="0" y="0"/>
                </a:moveTo>
                <a:lnTo>
                  <a:pt x="5211177" y="0"/>
                </a:lnTo>
                <a:lnTo>
                  <a:pt x="5211177" y="3373053"/>
                </a:lnTo>
                <a:lnTo>
                  <a:pt x="0" y="337305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4894326" y="-459357"/>
            <a:ext cx="1722495" cy="1722495"/>
          </a:xfrm>
          <a:custGeom>
            <a:avLst/>
            <a:gdLst/>
            <a:ahLst/>
            <a:cxnLst/>
            <a:rect r="r" b="b" t="t" l="l"/>
            <a:pathLst>
              <a:path h="1722495" w="1722495">
                <a:moveTo>
                  <a:pt x="0" y="0"/>
                </a:moveTo>
                <a:lnTo>
                  <a:pt x="1722495" y="0"/>
                </a:lnTo>
                <a:lnTo>
                  <a:pt x="1722495" y="1722495"/>
                </a:lnTo>
                <a:lnTo>
                  <a:pt x="0" y="17224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3377159" y="5420551"/>
            <a:ext cx="1151133" cy="1149040"/>
          </a:xfrm>
          <a:custGeom>
            <a:avLst/>
            <a:gdLst/>
            <a:ahLst/>
            <a:cxnLst/>
            <a:rect r="r" b="b" t="t" l="l"/>
            <a:pathLst>
              <a:path h="1149040" w="1151133">
                <a:moveTo>
                  <a:pt x="0" y="0"/>
                </a:moveTo>
                <a:lnTo>
                  <a:pt x="1151134" y="0"/>
                </a:lnTo>
                <a:lnTo>
                  <a:pt x="1151134" y="1149041"/>
                </a:lnTo>
                <a:lnTo>
                  <a:pt x="0" y="114904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2983942" y="863486"/>
            <a:ext cx="786434" cy="799303"/>
          </a:xfrm>
          <a:custGeom>
            <a:avLst/>
            <a:gdLst/>
            <a:ahLst/>
            <a:cxnLst/>
            <a:rect r="r" b="b" t="t" l="l"/>
            <a:pathLst>
              <a:path h="799303" w="786434">
                <a:moveTo>
                  <a:pt x="0" y="0"/>
                </a:moveTo>
                <a:lnTo>
                  <a:pt x="786434" y="0"/>
                </a:lnTo>
                <a:lnTo>
                  <a:pt x="786434" y="799303"/>
                </a:lnTo>
                <a:lnTo>
                  <a:pt x="0" y="79930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0" id="20"/>
          <p:cNvSpPr/>
          <p:nvPr/>
        </p:nvSpPr>
        <p:spPr>
          <a:xfrm flipH="false" flipV="false" rot="0">
            <a:off x="14114856" y="5143500"/>
            <a:ext cx="1434780" cy="1458258"/>
          </a:xfrm>
          <a:custGeom>
            <a:avLst/>
            <a:gdLst/>
            <a:ahLst/>
            <a:cxnLst/>
            <a:rect r="r" b="b" t="t" l="l"/>
            <a:pathLst>
              <a:path h="1458258" w="1434780">
                <a:moveTo>
                  <a:pt x="0" y="0"/>
                </a:moveTo>
                <a:lnTo>
                  <a:pt x="1434780" y="0"/>
                </a:lnTo>
                <a:lnTo>
                  <a:pt x="1434780" y="1458258"/>
                </a:lnTo>
                <a:lnTo>
                  <a:pt x="0" y="145825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1" id="21"/>
          <p:cNvSpPr/>
          <p:nvPr/>
        </p:nvSpPr>
        <p:spPr>
          <a:xfrm flipH="false" flipV="false" rot="0">
            <a:off x="11964672" y="1090644"/>
            <a:ext cx="1397525" cy="1397525"/>
          </a:xfrm>
          <a:custGeom>
            <a:avLst/>
            <a:gdLst/>
            <a:ahLst/>
            <a:cxnLst/>
            <a:rect r="r" b="b" t="t" l="l"/>
            <a:pathLst>
              <a:path h="1397525" w="1397525">
                <a:moveTo>
                  <a:pt x="0" y="0"/>
                </a:moveTo>
                <a:lnTo>
                  <a:pt x="1397526" y="0"/>
                </a:lnTo>
                <a:lnTo>
                  <a:pt x="1397526" y="1397525"/>
                </a:lnTo>
                <a:lnTo>
                  <a:pt x="0" y="139752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22" id="22"/>
          <p:cNvSpPr txBox="true"/>
          <p:nvPr/>
        </p:nvSpPr>
        <p:spPr>
          <a:xfrm rot="0">
            <a:off x="2281948" y="3065520"/>
            <a:ext cx="13724104" cy="2077980"/>
          </a:xfrm>
          <a:prstGeom prst="rect">
            <a:avLst/>
          </a:prstGeom>
        </p:spPr>
        <p:txBody>
          <a:bodyPr anchor="t" rtlCol="false" tIns="0" lIns="0" bIns="0" rIns="0">
            <a:spAutoFit/>
          </a:bodyPr>
          <a:lstStyle/>
          <a:p>
            <a:pPr algn="ctr">
              <a:lnSpc>
                <a:spcPts val="15755"/>
              </a:lnSpc>
            </a:pPr>
            <a:r>
              <a:rPr lang="en-US" sz="15755">
                <a:solidFill>
                  <a:srgbClr val="804E8F"/>
                </a:solidFill>
                <a:latin typeface="Bright Retro"/>
              </a:rPr>
              <a:t>Nasi_ Cuwil</a:t>
            </a:r>
          </a:p>
        </p:txBody>
      </p:sp>
      <p:sp>
        <p:nvSpPr>
          <p:cNvPr name="TextBox 23" id="23"/>
          <p:cNvSpPr txBox="true"/>
          <p:nvPr/>
        </p:nvSpPr>
        <p:spPr>
          <a:xfrm rot="0">
            <a:off x="5021673" y="4706396"/>
            <a:ext cx="8244654" cy="495300"/>
          </a:xfrm>
          <a:prstGeom prst="rect">
            <a:avLst/>
          </a:prstGeom>
        </p:spPr>
        <p:txBody>
          <a:bodyPr anchor="t" rtlCol="false" tIns="0" lIns="0" bIns="0" rIns="0">
            <a:spAutoFit/>
          </a:bodyPr>
          <a:lstStyle/>
          <a:p>
            <a:pPr algn="ctr">
              <a:lnSpc>
                <a:spcPts val="3830"/>
              </a:lnSpc>
            </a:pPr>
            <a:r>
              <a:rPr lang="en-US" sz="3192">
                <a:solidFill>
                  <a:srgbClr val="2A481D"/>
                </a:solidFill>
                <a:latin typeface="Gotham"/>
              </a:rPr>
              <a:t>Bisnis kami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grpSp>
        <p:nvGrpSpPr>
          <p:cNvPr name="Group 2" id="2"/>
          <p:cNvGrpSpPr/>
          <p:nvPr/>
        </p:nvGrpSpPr>
        <p:grpSpPr>
          <a:xfrm rot="0">
            <a:off x="7875780" y="4824335"/>
            <a:ext cx="10412220" cy="5462665"/>
            <a:chOff x="0" y="0"/>
            <a:chExt cx="13882960" cy="7283553"/>
          </a:xfrm>
        </p:grpSpPr>
        <p:pic>
          <p:nvPicPr>
            <p:cNvPr name="Picture 3" id="3"/>
            <p:cNvPicPr>
              <a:picLocks noChangeAspect="true"/>
            </p:cNvPicPr>
            <p:nvPr/>
          </p:nvPicPr>
          <p:blipFill>
            <a:blip r:embed="rId2"/>
            <a:srcRect l="0" t="32816" r="0" b="32816"/>
            <a:stretch>
              <a:fillRect/>
            </a:stretch>
          </p:blipFill>
          <p:spPr>
            <a:xfrm flipH="false" flipV="false">
              <a:off x="0" y="2512518"/>
              <a:ext cx="13882960" cy="4771035"/>
            </a:xfrm>
            <a:prstGeom prst="rect">
              <a:avLst/>
            </a:prstGeom>
          </p:spPr>
        </p:pic>
        <p:pic>
          <p:nvPicPr>
            <p:cNvPr name="Picture 4" id="4"/>
            <p:cNvPicPr>
              <a:picLocks noChangeAspect="true"/>
            </p:cNvPicPr>
            <p:nvPr/>
          </p:nvPicPr>
          <p:blipFill>
            <a:blip r:embed="rId3"/>
            <a:srcRect l="0" t="24019" r="0" b="24019"/>
            <a:stretch>
              <a:fillRect/>
            </a:stretch>
          </p:blipFill>
          <p:spPr>
            <a:xfrm flipH="false" flipV="false">
              <a:off x="0" y="0"/>
              <a:ext cx="6877980" cy="2385518"/>
            </a:xfrm>
            <a:prstGeom prst="rect">
              <a:avLst/>
            </a:prstGeom>
          </p:spPr>
        </p:pic>
        <p:pic>
          <p:nvPicPr>
            <p:cNvPr name="Picture 5" id="5"/>
            <p:cNvPicPr>
              <a:picLocks noChangeAspect="true"/>
            </p:cNvPicPr>
            <p:nvPr/>
          </p:nvPicPr>
          <p:blipFill>
            <a:blip r:embed="rId4"/>
            <a:srcRect l="0" t="34219" r="0" b="34219"/>
            <a:stretch>
              <a:fillRect/>
            </a:stretch>
          </p:blipFill>
          <p:spPr>
            <a:xfrm flipH="false" flipV="false">
              <a:off x="7004980" y="0"/>
              <a:ext cx="6877980" cy="2385518"/>
            </a:xfrm>
            <a:prstGeom prst="rect">
              <a:avLst/>
            </a:prstGeom>
          </p:spPr>
        </p:pic>
      </p:grpSp>
      <p:grpSp>
        <p:nvGrpSpPr>
          <p:cNvPr name="Group 6" id="6"/>
          <p:cNvGrpSpPr/>
          <p:nvPr/>
        </p:nvGrpSpPr>
        <p:grpSpPr>
          <a:xfrm rot="0">
            <a:off x="0" y="4824335"/>
            <a:ext cx="7787518" cy="5462665"/>
            <a:chOff x="0" y="0"/>
            <a:chExt cx="10383358" cy="7283553"/>
          </a:xfrm>
        </p:grpSpPr>
        <p:pic>
          <p:nvPicPr>
            <p:cNvPr name="Picture 7" id="7"/>
            <p:cNvPicPr>
              <a:picLocks noChangeAspect="true"/>
            </p:cNvPicPr>
            <p:nvPr/>
          </p:nvPicPr>
          <p:blipFill>
            <a:blip r:embed="rId5"/>
            <a:srcRect l="0" t="15516" r="0" b="15516"/>
            <a:stretch>
              <a:fillRect/>
            </a:stretch>
          </p:blipFill>
          <p:spPr>
            <a:xfrm flipH="false" flipV="false">
              <a:off x="0" y="0"/>
              <a:ext cx="10383358" cy="4771035"/>
            </a:xfrm>
            <a:prstGeom prst="rect">
              <a:avLst/>
            </a:prstGeom>
          </p:spPr>
        </p:pic>
        <p:pic>
          <p:nvPicPr>
            <p:cNvPr name="Picture 8" id="8"/>
            <p:cNvPicPr>
              <a:picLocks noChangeAspect="true"/>
            </p:cNvPicPr>
            <p:nvPr/>
          </p:nvPicPr>
          <p:blipFill>
            <a:blip r:embed="rId6"/>
            <a:srcRect l="0" t="15089" r="0" b="15089"/>
            <a:stretch>
              <a:fillRect/>
            </a:stretch>
          </p:blipFill>
          <p:spPr>
            <a:xfrm flipH="false" flipV="false">
              <a:off x="0" y="4898035"/>
              <a:ext cx="5128179" cy="2385518"/>
            </a:xfrm>
            <a:prstGeom prst="rect">
              <a:avLst/>
            </a:prstGeom>
          </p:spPr>
        </p:pic>
        <p:pic>
          <p:nvPicPr>
            <p:cNvPr name="Picture 9" id="9"/>
            <p:cNvPicPr>
              <a:picLocks noChangeAspect="true"/>
            </p:cNvPicPr>
            <p:nvPr/>
          </p:nvPicPr>
          <p:blipFill>
            <a:blip r:embed="rId7"/>
            <a:srcRect l="0" t="15089" r="0" b="15089"/>
            <a:stretch>
              <a:fillRect/>
            </a:stretch>
          </p:blipFill>
          <p:spPr>
            <a:xfrm flipH="false" flipV="false">
              <a:off x="5255179" y="4898035"/>
              <a:ext cx="5128179" cy="2385518"/>
            </a:xfrm>
            <a:prstGeom prst="rect">
              <a:avLst/>
            </a:prstGeom>
          </p:spPr>
        </p:pic>
      </p:grpSp>
      <p:sp>
        <p:nvSpPr>
          <p:cNvPr name="TextBox 10" id="10"/>
          <p:cNvSpPr txBox="true"/>
          <p:nvPr/>
        </p:nvSpPr>
        <p:spPr>
          <a:xfrm rot="0">
            <a:off x="7787518" y="1784564"/>
            <a:ext cx="2712963" cy="1450132"/>
          </a:xfrm>
          <a:prstGeom prst="rect">
            <a:avLst/>
          </a:prstGeom>
        </p:spPr>
        <p:txBody>
          <a:bodyPr anchor="t" rtlCol="false" tIns="0" lIns="0" bIns="0" rIns="0">
            <a:spAutoFit/>
          </a:bodyPr>
          <a:lstStyle/>
          <a:p>
            <a:pPr algn="ctr">
              <a:lnSpc>
                <a:spcPts val="10966"/>
              </a:lnSpc>
            </a:pPr>
            <a:r>
              <a:rPr lang="en-US" sz="10966">
                <a:solidFill>
                  <a:srgbClr val="B6490A"/>
                </a:solidFill>
                <a:latin typeface="Bright Retro Bold"/>
              </a:rPr>
              <a:t>Foto</a:t>
            </a:r>
          </a:p>
        </p:txBody>
      </p:sp>
      <p:sp>
        <p:nvSpPr>
          <p:cNvPr name="TextBox 11" id="11"/>
          <p:cNvSpPr txBox="true"/>
          <p:nvPr/>
        </p:nvSpPr>
        <p:spPr>
          <a:xfrm rot="0">
            <a:off x="5084359" y="3225171"/>
            <a:ext cx="8119283" cy="962025"/>
          </a:xfrm>
          <a:prstGeom prst="rect">
            <a:avLst/>
          </a:prstGeom>
        </p:spPr>
        <p:txBody>
          <a:bodyPr anchor="t" rtlCol="false" tIns="0" lIns="0" bIns="0" rIns="0">
            <a:spAutoFit/>
          </a:bodyPr>
          <a:lstStyle/>
          <a:p>
            <a:pPr algn="ctr">
              <a:lnSpc>
                <a:spcPts val="3816"/>
              </a:lnSpc>
            </a:pPr>
            <a:r>
              <a:rPr lang="en-US" sz="3180">
                <a:solidFill>
                  <a:srgbClr val="0F4399"/>
                </a:solidFill>
                <a:latin typeface="Gotham"/>
              </a:rPr>
              <a:t>Ini foto saya dan perjalanan mencari makanan enak.</a:t>
            </a:r>
          </a:p>
        </p:txBody>
      </p:sp>
      <p:sp>
        <p:nvSpPr>
          <p:cNvPr name="Freeform 12" id="12"/>
          <p:cNvSpPr/>
          <p:nvPr/>
        </p:nvSpPr>
        <p:spPr>
          <a:xfrm flipH="false" flipV="false" rot="-1825116">
            <a:off x="16584227" y="861521"/>
            <a:ext cx="2444930" cy="3077143"/>
          </a:xfrm>
          <a:custGeom>
            <a:avLst/>
            <a:gdLst/>
            <a:ahLst/>
            <a:cxnLst/>
            <a:rect r="r" b="b" t="t" l="l"/>
            <a:pathLst>
              <a:path h="3077143" w="2444930">
                <a:moveTo>
                  <a:pt x="0" y="0"/>
                </a:moveTo>
                <a:lnTo>
                  <a:pt x="2444930" y="0"/>
                </a:lnTo>
                <a:lnTo>
                  <a:pt x="2444930" y="3077143"/>
                </a:lnTo>
                <a:lnTo>
                  <a:pt x="0" y="30771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275269" y="453265"/>
            <a:ext cx="2550537" cy="2592273"/>
          </a:xfrm>
          <a:custGeom>
            <a:avLst/>
            <a:gdLst/>
            <a:ahLst/>
            <a:cxnLst/>
            <a:rect r="r" b="b" t="t" l="l"/>
            <a:pathLst>
              <a:path h="2592273" w="2550537">
                <a:moveTo>
                  <a:pt x="0" y="0"/>
                </a:moveTo>
                <a:lnTo>
                  <a:pt x="2550538" y="0"/>
                </a:lnTo>
                <a:lnTo>
                  <a:pt x="2550538" y="2592274"/>
                </a:lnTo>
                <a:lnTo>
                  <a:pt x="0" y="25922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0">
            <a:off x="3244649" y="2412726"/>
            <a:ext cx="1298220" cy="1298220"/>
          </a:xfrm>
          <a:custGeom>
            <a:avLst/>
            <a:gdLst/>
            <a:ahLst/>
            <a:cxnLst/>
            <a:rect r="r" b="b" t="t" l="l"/>
            <a:pathLst>
              <a:path h="1298220" w="1298220">
                <a:moveTo>
                  <a:pt x="0" y="0"/>
                </a:moveTo>
                <a:lnTo>
                  <a:pt x="1298220" y="0"/>
                </a:lnTo>
                <a:lnTo>
                  <a:pt x="1298220" y="1298220"/>
                </a:lnTo>
                <a:lnTo>
                  <a:pt x="0" y="12982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12538228" y="866726"/>
            <a:ext cx="1397525" cy="1397525"/>
          </a:xfrm>
          <a:custGeom>
            <a:avLst/>
            <a:gdLst/>
            <a:ahLst/>
            <a:cxnLst/>
            <a:rect r="r" b="b" t="t" l="l"/>
            <a:pathLst>
              <a:path h="1397525" w="1397525">
                <a:moveTo>
                  <a:pt x="0" y="0"/>
                </a:moveTo>
                <a:lnTo>
                  <a:pt x="1397526" y="0"/>
                </a:lnTo>
                <a:lnTo>
                  <a:pt x="1397526" y="1397525"/>
                </a:lnTo>
                <a:lnTo>
                  <a:pt x="0" y="13975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sp>
        <p:nvSpPr>
          <p:cNvPr name="TextBox 2" id="2"/>
          <p:cNvSpPr txBox="true"/>
          <p:nvPr/>
        </p:nvSpPr>
        <p:spPr>
          <a:xfrm rot="0">
            <a:off x="3655616" y="2374175"/>
            <a:ext cx="7017274" cy="1758060"/>
          </a:xfrm>
          <a:prstGeom prst="rect">
            <a:avLst/>
          </a:prstGeom>
        </p:spPr>
        <p:txBody>
          <a:bodyPr anchor="t" rtlCol="false" tIns="0" lIns="0" bIns="0" rIns="0">
            <a:spAutoFit/>
          </a:bodyPr>
          <a:lstStyle/>
          <a:p>
            <a:pPr>
              <a:lnSpc>
                <a:spcPts val="13339"/>
              </a:lnSpc>
            </a:pPr>
            <a:r>
              <a:rPr lang="en-US" sz="13339">
                <a:solidFill>
                  <a:srgbClr val="0F4399"/>
                </a:solidFill>
                <a:latin typeface="Bright Retro Bold"/>
              </a:rPr>
              <a:t>Bye...bye</a:t>
            </a:r>
          </a:p>
        </p:txBody>
      </p:sp>
      <p:sp>
        <p:nvSpPr>
          <p:cNvPr name="TextBox 3" id="3"/>
          <p:cNvSpPr txBox="true"/>
          <p:nvPr/>
        </p:nvSpPr>
        <p:spPr>
          <a:xfrm rot="0">
            <a:off x="3655616" y="4086225"/>
            <a:ext cx="6152966" cy="1057275"/>
          </a:xfrm>
          <a:prstGeom prst="rect">
            <a:avLst/>
          </a:prstGeom>
        </p:spPr>
        <p:txBody>
          <a:bodyPr anchor="t" rtlCol="false" tIns="0" lIns="0" bIns="0" rIns="0">
            <a:spAutoFit/>
          </a:bodyPr>
          <a:lstStyle/>
          <a:p>
            <a:pPr>
              <a:lnSpc>
                <a:spcPts val="2791"/>
              </a:lnSpc>
            </a:pPr>
            <a:r>
              <a:rPr lang="en-US" sz="2326">
                <a:solidFill>
                  <a:srgbClr val="0F4399"/>
                </a:solidFill>
                <a:latin typeface="Gotham"/>
              </a:rPr>
              <a:t>Terima kasih telah mengikuti perjalanan saya untuk mendapatkan harta karun makanan. Sampai jumpa!!</a:t>
            </a:r>
          </a:p>
        </p:txBody>
      </p:sp>
      <p:grpSp>
        <p:nvGrpSpPr>
          <p:cNvPr name="Group 4" id="4"/>
          <p:cNvGrpSpPr/>
          <p:nvPr/>
        </p:nvGrpSpPr>
        <p:grpSpPr>
          <a:xfrm rot="0">
            <a:off x="0" y="8397165"/>
            <a:ext cx="18288000" cy="1889835"/>
            <a:chOff x="0" y="0"/>
            <a:chExt cx="24384000" cy="2519780"/>
          </a:xfrm>
        </p:grpSpPr>
        <p:sp>
          <p:nvSpPr>
            <p:cNvPr name="Freeform 5" id="5"/>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0446325"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392580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7407915"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20901892"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2" id="12"/>
          <p:cNvSpPr/>
          <p:nvPr/>
        </p:nvSpPr>
        <p:spPr>
          <a:xfrm flipH="false" flipV="false" rot="0">
            <a:off x="10189582" y="1028700"/>
            <a:ext cx="8254156" cy="10156120"/>
          </a:xfrm>
          <a:custGeom>
            <a:avLst/>
            <a:gdLst/>
            <a:ahLst/>
            <a:cxnLst/>
            <a:rect r="r" b="b" t="t" l="l"/>
            <a:pathLst>
              <a:path h="10156120" w="8254156">
                <a:moveTo>
                  <a:pt x="0" y="0"/>
                </a:moveTo>
                <a:lnTo>
                  <a:pt x="8254156" y="0"/>
                </a:lnTo>
                <a:lnTo>
                  <a:pt x="8254156" y="10156120"/>
                </a:lnTo>
                <a:lnTo>
                  <a:pt x="0" y="101561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825116">
            <a:off x="9865326" y="818112"/>
            <a:ext cx="1615127" cy="2032768"/>
          </a:xfrm>
          <a:custGeom>
            <a:avLst/>
            <a:gdLst/>
            <a:ahLst/>
            <a:cxnLst/>
            <a:rect r="r" b="b" t="t" l="l"/>
            <a:pathLst>
              <a:path h="2032768" w="1615127">
                <a:moveTo>
                  <a:pt x="0" y="0"/>
                </a:moveTo>
                <a:lnTo>
                  <a:pt x="1615127" y="0"/>
                </a:lnTo>
                <a:lnTo>
                  <a:pt x="1615127" y="2032769"/>
                </a:lnTo>
                <a:lnTo>
                  <a:pt x="0" y="20327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275269" y="453265"/>
            <a:ext cx="2550537" cy="2592273"/>
          </a:xfrm>
          <a:custGeom>
            <a:avLst/>
            <a:gdLst/>
            <a:ahLst/>
            <a:cxnLst/>
            <a:rect r="r" b="b" t="t" l="l"/>
            <a:pathLst>
              <a:path h="2592273" w="2550537">
                <a:moveTo>
                  <a:pt x="0" y="0"/>
                </a:moveTo>
                <a:lnTo>
                  <a:pt x="2550538" y="0"/>
                </a:lnTo>
                <a:lnTo>
                  <a:pt x="2550538" y="2592274"/>
                </a:lnTo>
                <a:lnTo>
                  <a:pt x="0" y="25922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872958" y="5620571"/>
            <a:ext cx="1397525" cy="1397525"/>
          </a:xfrm>
          <a:custGeom>
            <a:avLst/>
            <a:gdLst/>
            <a:ahLst/>
            <a:cxnLst/>
            <a:rect r="r" b="b" t="t" l="l"/>
            <a:pathLst>
              <a:path h="1397525" w="1397525">
                <a:moveTo>
                  <a:pt x="0" y="0"/>
                </a:moveTo>
                <a:lnTo>
                  <a:pt x="1397525" y="0"/>
                </a:lnTo>
                <a:lnTo>
                  <a:pt x="1397525" y="1397525"/>
                </a:lnTo>
                <a:lnTo>
                  <a:pt x="0" y="13975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sp>
        <p:nvSpPr>
          <p:cNvPr name="Freeform 2" id="2"/>
          <p:cNvSpPr/>
          <p:nvPr/>
        </p:nvSpPr>
        <p:spPr>
          <a:xfrm flipH="false" flipV="false" rot="-1825116">
            <a:off x="8719226" y="1103976"/>
            <a:ext cx="1615127" cy="2032768"/>
          </a:xfrm>
          <a:custGeom>
            <a:avLst/>
            <a:gdLst/>
            <a:ahLst/>
            <a:cxnLst/>
            <a:rect r="r" b="b" t="t" l="l"/>
            <a:pathLst>
              <a:path h="2032768" w="1615127">
                <a:moveTo>
                  <a:pt x="0" y="0"/>
                </a:moveTo>
                <a:lnTo>
                  <a:pt x="1615126" y="0"/>
                </a:lnTo>
                <a:lnTo>
                  <a:pt x="1615126" y="2032769"/>
                </a:lnTo>
                <a:lnTo>
                  <a:pt x="0" y="20327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12120905" y="4277260"/>
            <a:ext cx="10444355" cy="1889835"/>
            <a:chOff x="0" y="0"/>
            <a:chExt cx="13925807" cy="2519780"/>
          </a:xfrm>
        </p:grpSpPr>
        <p:sp>
          <p:nvSpPr>
            <p:cNvPr name="Freeform 4" id="4"/>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443699"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8" id="8"/>
          <p:cNvSpPr/>
          <p:nvPr/>
        </p:nvSpPr>
        <p:spPr>
          <a:xfrm flipH="false" flipV="false" rot="1147943">
            <a:off x="16490659" y="4153278"/>
            <a:ext cx="2632066" cy="1574454"/>
          </a:xfrm>
          <a:custGeom>
            <a:avLst/>
            <a:gdLst/>
            <a:ahLst/>
            <a:cxnLst/>
            <a:rect r="r" b="b" t="t" l="l"/>
            <a:pathLst>
              <a:path h="1574454" w="2632066">
                <a:moveTo>
                  <a:pt x="0" y="0"/>
                </a:moveTo>
                <a:lnTo>
                  <a:pt x="2632066" y="0"/>
                </a:lnTo>
                <a:lnTo>
                  <a:pt x="2632066" y="1574455"/>
                </a:lnTo>
                <a:lnTo>
                  <a:pt x="0" y="15744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0899781" y="1317335"/>
            <a:ext cx="5826179" cy="9103404"/>
          </a:xfrm>
          <a:custGeom>
            <a:avLst/>
            <a:gdLst/>
            <a:ahLst/>
            <a:cxnLst/>
            <a:rect r="r" b="b" t="t" l="l"/>
            <a:pathLst>
              <a:path h="9103404" w="5826179">
                <a:moveTo>
                  <a:pt x="0" y="0"/>
                </a:moveTo>
                <a:lnTo>
                  <a:pt x="5826179" y="0"/>
                </a:lnTo>
                <a:lnTo>
                  <a:pt x="5826179" y="9103405"/>
                </a:lnTo>
                <a:lnTo>
                  <a:pt x="0" y="91034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275269" y="453265"/>
            <a:ext cx="2550537" cy="2592273"/>
          </a:xfrm>
          <a:custGeom>
            <a:avLst/>
            <a:gdLst/>
            <a:ahLst/>
            <a:cxnLst/>
            <a:rect r="r" b="b" t="t" l="l"/>
            <a:pathLst>
              <a:path h="2592273" w="2550537">
                <a:moveTo>
                  <a:pt x="0" y="0"/>
                </a:moveTo>
                <a:lnTo>
                  <a:pt x="2550538" y="0"/>
                </a:lnTo>
                <a:lnTo>
                  <a:pt x="2550538" y="2592274"/>
                </a:lnTo>
                <a:lnTo>
                  <a:pt x="0" y="25922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8498089" y="7200900"/>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2372591" y="3643844"/>
            <a:ext cx="7154197" cy="1590675"/>
          </a:xfrm>
          <a:prstGeom prst="rect">
            <a:avLst/>
          </a:prstGeom>
        </p:spPr>
        <p:txBody>
          <a:bodyPr anchor="t" rtlCol="false" tIns="0" lIns="0" bIns="0" rIns="0">
            <a:spAutoFit/>
          </a:bodyPr>
          <a:lstStyle/>
          <a:p>
            <a:pPr>
              <a:lnSpc>
                <a:spcPts val="12000"/>
              </a:lnSpc>
            </a:pPr>
            <a:r>
              <a:rPr lang="en-US" sz="12000">
                <a:solidFill>
                  <a:srgbClr val="B6490A"/>
                </a:solidFill>
                <a:latin typeface="Bright Retro"/>
              </a:rPr>
              <a:t>Kelompok</a:t>
            </a:r>
          </a:p>
        </p:txBody>
      </p:sp>
      <p:sp>
        <p:nvSpPr>
          <p:cNvPr name="TextBox 13" id="13"/>
          <p:cNvSpPr txBox="true"/>
          <p:nvPr/>
        </p:nvSpPr>
        <p:spPr>
          <a:xfrm rot="0">
            <a:off x="2372591" y="4950885"/>
            <a:ext cx="8182897" cy="704850"/>
          </a:xfrm>
          <a:prstGeom prst="rect">
            <a:avLst/>
          </a:prstGeom>
        </p:spPr>
        <p:txBody>
          <a:bodyPr anchor="t" rtlCol="false" tIns="0" lIns="0" bIns="0" rIns="0">
            <a:spAutoFit/>
          </a:bodyPr>
          <a:lstStyle/>
          <a:p>
            <a:pPr>
              <a:lnSpc>
                <a:spcPts val="2791"/>
              </a:lnSpc>
            </a:pPr>
            <a:r>
              <a:rPr lang="en-US" sz="2326">
                <a:solidFill>
                  <a:srgbClr val="000000"/>
                </a:solidFill>
                <a:latin typeface="Gotham"/>
              </a:rPr>
              <a:t>1. Ngadwi Agustin Wijayanti (211110002979)</a:t>
            </a:r>
          </a:p>
          <a:p>
            <a:pPr>
              <a:lnSpc>
                <a:spcPts val="2791"/>
              </a:lnSpc>
            </a:pPr>
            <a:r>
              <a:rPr lang="en-US" sz="2326">
                <a:solidFill>
                  <a:srgbClr val="000000"/>
                </a:solidFill>
                <a:latin typeface="Gotham"/>
              </a:rPr>
              <a:t>2. Safira thawila farsya ( 211110003055)</a:t>
            </a:r>
          </a:p>
        </p:txBody>
      </p:sp>
      <p:sp>
        <p:nvSpPr>
          <p:cNvPr name="Freeform 14" id="14"/>
          <p:cNvSpPr/>
          <p:nvPr/>
        </p:nvSpPr>
        <p:spPr>
          <a:xfrm flipH="false" flipV="false" rot="0">
            <a:off x="1673829" y="7860775"/>
            <a:ext cx="1397525" cy="1397525"/>
          </a:xfrm>
          <a:custGeom>
            <a:avLst/>
            <a:gdLst/>
            <a:ahLst/>
            <a:cxnLst/>
            <a:rect r="r" b="b" t="t" l="l"/>
            <a:pathLst>
              <a:path h="1397525" w="1397525">
                <a:moveTo>
                  <a:pt x="0" y="0"/>
                </a:moveTo>
                <a:lnTo>
                  <a:pt x="1397525" y="0"/>
                </a:lnTo>
                <a:lnTo>
                  <a:pt x="1397525" y="1397525"/>
                </a:lnTo>
                <a:lnTo>
                  <a:pt x="0" y="13975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sp>
        <p:nvSpPr>
          <p:cNvPr name="Freeform 2" id="2"/>
          <p:cNvSpPr/>
          <p:nvPr/>
        </p:nvSpPr>
        <p:spPr>
          <a:xfrm flipH="false" flipV="false" rot="-1825116">
            <a:off x="8719226" y="1103976"/>
            <a:ext cx="1615127" cy="2032768"/>
          </a:xfrm>
          <a:custGeom>
            <a:avLst/>
            <a:gdLst/>
            <a:ahLst/>
            <a:cxnLst/>
            <a:rect r="r" b="b" t="t" l="l"/>
            <a:pathLst>
              <a:path h="2032768" w="1615127">
                <a:moveTo>
                  <a:pt x="0" y="0"/>
                </a:moveTo>
                <a:lnTo>
                  <a:pt x="1615126" y="0"/>
                </a:lnTo>
                <a:lnTo>
                  <a:pt x="1615126" y="2032769"/>
                </a:lnTo>
                <a:lnTo>
                  <a:pt x="0" y="20327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12120905" y="4277260"/>
            <a:ext cx="10444355" cy="1889835"/>
            <a:chOff x="0" y="0"/>
            <a:chExt cx="13925807" cy="2519780"/>
          </a:xfrm>
        </p:grpSpPr>
        <p:sp>
          <p:nvSpPr>
            <p:cNvPr name="Freeform 4" id="4"/>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443699"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8" id="8"/>
          <p:cNvSpPr/>
          <p:nvPr/>
        </p:nvSpPr>
        <p:spPr>
          <a:xfrm flipH="false" flipV="false" rot="1147943">
            <a:off x="16490659" y="4153278"/>
            <a:ext cx="2632066" cy="1574454"/>
          </a:xfrm>
          <a:custGeom>
            <a:avLst/>
            <a:gdLst/>
            <a:ahLst/>
            <a:cxnLst/>
            <a:rect r="r" b="b" t="t" l="l"/>
            <a:pathLst>
              <a:path h="1574454" w="2632066">
                <a:moveTo>
                  <a:pt x="0" y="0"/>
                </a:moveTo>
                <a:lnTo>
                  <a:pt x="2632066" y="0"/>
                </a:lnTo>
                <a:lnTo>
                  <a:pt x="2632066" y="1574455"/>
                </a:lnTo>
                <a:lnTo>
                  <a:pt x="0" y="15744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275269" y="453265"/>
            <a:ext cx="2550537" cy="2592273"/>
          </a:xfrm>
          <a:custGeom>
            <a:avLst/>
            <a:gdLst/>
            <a:ahLst/>
            <a:cxnLst/>
            <a:rect r="r" b="b" t="t" l="l"/>
            <a:pathLst>
              <a:path h="2592273" w="2550537">
                <a:moveTo>
                  <a:pt x="0" y="0"/>
                </a:moveTo>
                <a:lnTo>
                  <a:pt x="2550538" y="0"/>
                </a:lnTo>
                <a:lnTo>
                  <a:pt x="2550538" y="2592274"/>
                </a:lnTo>
                <a:lnTo>
                  <a:pt x="0" y="25922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8498089" y="7200900"/>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673829" y="7860775"/>
            <a:ext cx="1397525" cy="1397525"/>
          </a:xfrm>
          <a:custGeom>
            <a:avLst/>
            <a:gdLst/>
            <a:ahLst/>
            <a:cxnLst/>
            <a:rect r="r" b="b" t="t" l="l"/>
            <a:pathLst>
              <a:path h="1397525" w="1397525">
                <a:moveTo>
                  <a:pt x="0" y="0"/>
                </a:moveTo>
                <a:lnTo>
                  <a:pt x="1397525" y="0"/>
                </a:lnTo>
                <a:lnTo>
                  <a:pt x="1397525" y="1397525"/>
                </a:lnTo>
                <a:lnTo>
                  <a:pt x="0" y="139752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2" id="12"/>
          <p:cNvGrpSpPr/>
          <p:nvPr/>
        </p:nvGrpSpPr>
        <p:grpSpPr>
          <a:xfrm rot="0">
            <a:off x="10737800" y="1028700"/>
            <a:ext cx="4153959" cy="415395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6657" r="0" b="-61119"/>
              </a:stretch>
            </a:blipFill>
          </p:spPr>
        </p:sp>
      </p:grpSp>
      <p:grpSp>
        <p:nvGrpSpPr>
          <p:cNvPr name="Group 14" id="14"/>
          <p:cNvGrpSpPr/>
          <p:nvPr/>
        </p:nvGrpSpPr>
        <p:grpSpPr>
          <a:xfrm rot="0">
            <a:off x="11588551" y="5182659"/>
            <a:ext cx="4809613" cy="4809613"/>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0" t="-38888" r="0" b="-38888"/>
              </a:stretch>
            </a:blipFill>
          </p:spPr>
        </p:sp>
      </p:grpSp>
      <p:sp>
        <p:nvSpPr>
          <p:cNvPr name="TextBox 16" id="16"/>
          <p:cNvSpPr txBox="true"/>
          <p:nvPr/>
        </p:nvSpPr>
        <p:spPr>
          <a:xfrm rot="0">
            <a:off x="2372591" y="3643844"/>
            <a:ext cx="7154197" cy="1590675"/>
          </a:xfrm>
          <a:prstGeom prst="rect">
            <a:avLst/>
          </a:prstGeom>
        </p:spPr>
        <p:txBody>
          <a:bodyPr anchor="t" rtlCol="false" tIns="0" lIns="0" bIns="0" rIns="0">
            <a:spAutoFit/>
          </a:bodyPr>
          <a:lstStyle/>
          <a:p>
            <a:pPr>
              <a:lnSpc>
                <a:spcPts val="12000"/>
              </a:lnSpc>
            </a:pPr>
            <a:r>
              <a:rPr lang="en-US" sz="12000">
                <a:solidFill>
                  <a:srgbClr val="B6490A"/>
                </a:solidFill>
                <a:latin typeface="Bright Retro"/>
              </a:rPr>
              <a:t>Nasi Cuwil </a:t>
            </a:r>
          </a:p>
        </p:txBody>
      </p:sp>
      <p:sp>
        <p:nvSpPr>
          <p:cNvPr name="TextBox 17" id="17"/>
          <p:cNvSpPr txBox="true"/>
          <p:nvPr/>
        </p:nvSpPr>
        <p:spPr>
          <a:xfrm rot="0">
            <a:off x="2372591" y="4987975"/>
            <a:ext cx="6136263" cy="2466975"/>
          </a:xfrm>
          <a:prstGeom prst="rect">
            <a:avLst/>
          </a:prstGeom>
        </p:spPr>
        <p:txBody>
          <a:bodyPr anchor="t" rtlCol="false" tIns="0" lIns="0" bIns="0" rIns="0">
            <a:spAutoFit/>
          </a:bodyPr>
          <a:lstStyle/>
          <a:p>
            <a:pPr>
              <a:lnSpc>
                <a:spcPts val="2791"/>
              </a:lnSpc>
            </a:pPr>
            <a:r>
              <a:rPr lang="en-US" sz="2326">
                <a:solidFill>
                  <a:srgbClr val="000000"/>
                </a:solidFill>
                <a:latin typeface="Gotham"/>
                <a:ea typeface="Gotham"/>
              </a:rPr>
              <a:t>Makanan cepat saji yang ekonomis dan simpel rasa nya enak banget dan bikin nagih, dengan isian berbagai varian seperti ayam suwir rendang, ayam suwir balado dll, makanan ini simpel banget dan tidak menguras dompet dimulai harga 5000 aja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sp>
        <p:nvSpPr>
          <p:cNvPr name="TextBox 2" id="2"/>
          <p:cNvSpPr txBox="true"/>
          <p:nvPr/>
        </p:nvSpPr>
        <p:spPr>
          <a:xfrm rot="0">
            <a:off x="9237659" y="1874856"/>
            <a:ext cx="7100911" cy="2819401"/>
          </a:xfrm>
          <a:prstGeom prst="rect">
            <a:avLst/>
          </a:prstGeom>
        </p:spPr>
        <p:txBody>
          <a:bodyPr anchor="t" rtlCol="false" tIns="0" lIns="0" bIns="0" rIns="0">
            <a:spAutoFit/>
          </a:bodyPr>
          <a:lstStyle/>
          <a:p>
            <a:pPr>
              <a:lnSpc>
                <a:spcPts val="7200"/>
              </a:lnSpc>
            </a:pPr>
            <a:r>
              <a:rPr lang="en-US" sz="8000">
                <a:solidFill>
                  <a:srgbClr val="A04A34"/>
                </a:solidFill>
                <a:latin typeface="Bright Retro Bold"/>
              </a:rPr>
              <a:t>Pilih jenis makanan yang kamu butuhkan </a:t>
            </a:r>
          </a:p>
        </p:txBody>
      </p:sp>
      <p:sp>
        <p:nvSpPr>
          <p:cNvPr name="TextBox 3" id="3"/>
          <p:cNvSpPr txBox="true"/>
          <p:nvPr/>
        </p:nvSpPr>
        <p:spPr>
          <a:xfrm rot="0">
            <a:off x="1794421" y="1806575"/>
            <a:ext cx="3657463" cy="530225"/>
          </a:xfrm>
          <a:prstGeom prst="rect">
            <a:avLst/>
          </a:prstGeom>
        </p:spPr>
        <p:txBody>
          <a:bodyPr anchor="t" rtlCol="false" tIns="0" lIns="0" bIns="0" rIns="0">
            <a:spAutoFit/>
          </a:bodyPr>
          <a:lstStyle/>
          <a:p>
            <a:pPr>
              <a:lnSpc>
                <a:spcPts val="3999"/>
              </a:lnSpc>
            </a:pPr>
            <a:r>
              <a:rPr lang="en-US" sz="3999">
                <a:solidFill>
                  <a:srgbClr val="A4392F"/>
                </a:solidFill>
                <a:latin typeface="Bright Retro Bold"/>
              </a:rPr>
              <a:t>Makanan sehat</a:t>
            </a:r>
          </a:p>
        </p:txBody>
      </p:sp>
      <p:sp>
        <p:nvSpPr>
          <p:cNvPr name="TextBox 4" id="4"/>
          <p:cNvSpPr txBox="true"/>
          <p:nvPr/>
        </p:nvSpPr>
        <p:spPr>
          <a:xfrm rot="0">
            <a:off x="1794421" y="2568575"/>
            <a:ext cx="6819734" cy="1761381"/>
          </a:xfrm>
          <a:prstGeom prst="rect">
            <a:avLst/>
          </a:prstGeom>
        </p:spPr>
        <p:txBody>
          <a:bodyPr anchor="t" rtlCol="false" tIns="0" lIns="0" bIns="0" rIns="0">
            <a:spAutoFit/>
          </a:bodyPr>
          <a:lstStyle/>
          <a:p>
            <a:pPr>
              <a:lnSpc>
                <a:spcPts val="2791"/>
              </a:lnSpc>
            </a:pPr>
            <a:r>
              <a:rPr lang="en-US" sz="2326">
                <a:solidFill>
                  <a:srgbClr val="A4392F"/>
                </a:solidFill>
                <a:latin typeface="Gotham"/>
              </a:rPr>
              <a:t>Makanan sehat dan bergizi adalah jenis makanan yang mengandung nilai gizi seimbang dan diperlukan oleh tubuh, seperti vitamin, mineral, karbohidrat, protein, serat, dan air</a:t>
            </a:r>
          </a:p>
        </p:txBody>
      </p:sp>
      <p:sp>
        <p:nvSpPr>
          <p:cNvPr name="TextBox 5" id="5"/>
          <p:cNvSpPr txBox="true"/>
          <p:nvPr/>
        </p:nvSpPr>
        <p:spPr>
          <a:xfrm rot="0">
            <a:off x="1794421" y="5755099"/>
            <a:ext cx="3657463" cy="530225"/>
          </a:xfrm>
          <a:prstGeom prst="rect">
            <a:avLst/>
          </a:prstGeom>
        </p:spPr>
        <p:txBody>
          <a:bodyPr anchor="t" rtlCol="false" tIns="0" lIns="0" bIns="0" rIns="0">
            <a:spAutoFit/>
          </a:bodyPr>
          <a:lstStyle/>
          <a:p>
            <a:pPr>
              <a:lnSpc>
                <a:spcPts val="3999"/>
              </a:lnSpc>
            </a:pPr>
            <a:r>
              <a:rPr lang="en-US" sz="3999">
                <a:solidFill>
                  <a:srgbClr val="0F4399"/>
                </a:solidFill>
                <a:latin typeface="Bright Retro Bold"/>
              </a:rPr>
              <a:t>Makanan enak</a:t>
            </a:r>
          </a:p>
        </p:txBody>
      </p:sp>
      <p:sp>
        <p:nvSpPr>
          <p:cNvPr name="TextBox 6" id="6"/>
          <p:cNvSpPr txBox="true"/>
          <p:nvPr/>
        </p:nvSpPr>
        <p:spPr>
          <a:xfrm rot="0">
            <a:off x="1794421" y="6517099"/>
            <a:ext cx="6819734" cy="1057275"/>
          </a:xfrm>
          <a:prstGeom prst="rect">
            <a:avLst/>
          </a:prstGeom>
        </p:spPr>
        <p:txBody>
          <a:bodyPr anchor="t" rtlCol="false" tIns="0" lIns="0" bIns="0" rIns="0">
            <a:spAutoFit/>
          </a:bodyPr>
          <a:lstStyle/>
          <a:p>
            <a:pPr>
              <a:lnSpc>
                <a:spcPts val="2791"/>
              </a:lnSpc>
            </a:pPr>
            <a:r>
              <a:rPr lang="en-US" sz="2326">
                <a:solidFill>
                  <a:srgbClr val="0F4399"/>
                </a:solidFill>
                <a:latin typeface="Gotham"/>
              </a:rPr>
              <a:t>Makanan lezat adalah makanan apa pun yang memiliki rasa yang enak, baik itu baik maupun tidak untuk kesehatan Anda</a:t>
            </a:r>
          </a:p>
        </p:txBody>
      </p:sp>
      <p:sp>
        <p:nvSpPr>
          <p:cNvPr name="Freeform 7" id="7"/>
          <p:cNvSpPr/>
          <p:nvPr/>
        </p:nvSpPr>
        <p:spPr>
          <a:xfrm flipH="false" flipV="false" rot="0">
            <a:off x="13988398" y="311093"/>
            <a:ext cx="1335163" cy="1335163"/>
          </a:xfrm>
          <a:custGeom>
            <a:avLst/>
            <a:gdLst/>
            <a:ahLst/>
            <a:cxnLst/>
            <a:rect r="r" b="b" t="t" l="l"/>
            <a:pathLst>
              <a:path h="1335163" w="1335163">
                <a:moveTo>
                  <a:pt x="0" y="0"/>
                </a:moveTo>
                <a:lnTo>
                  <a:pt x="1335163" y="0"/>
                </a:lnTo>
                <a:lnTo>
                  <a:pt x="1335163" y="1335163"/>
                </a:lnTo>
                <a:lnTo>
                  <a:pt x="0" y="13351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368394" y="8605426"/>
            <a:ext cx="852055" cy="850505"/>
          </a:xfrm>
          <a:custGeom>
            <a:avLst/>
            <a:gdLst/>
            <a:ahLst/>
            <a:cxnLst/>
            <a:rect r="r" b="b" t="t" l="l"/>
            <a:pathLst>
              <a:path h="850505" w="852055">
                <a:moveTo>
                  <a:pt x="0" y="0"/>
                </a:moveTo>
                <a:lnTo>
                  <a:pt x="852055" y="0"/>
                </a:lnTo>
                <a:lnTo>
                  <a:pt x="852055" y="850506"/>
                </a:lnTo>
                <a:lnTo>
                  <a:pt x="0" y="8505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5400000">
            <a:off x="12120905" y="4198582"/>
            <a:ext cx="10444355" cy="1889835"/>
            <a:chOff x="0" y="0"/>
            <a:chExt cx="13925807" cy="2519780"/>
          </a:xfrm>
        </p:grpSpPr>
        <p:sp>
          <p:nvSpPr>
            <p:cNvPr name="Freeform 10" id="10"/>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0443699"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14" id="14"/>
          <p:cNvSpPr/>
          <p:nvPr/>
        </p:nvSpPr>
        <p:spPr>
          <a:xfrm flipH="false" flipV="false" rot="0">
            <a:off x="10102273" y="6687290"/>
            <a:ext cx="7240809" cy="4686778"/>
          </a:xfrm>
          <a:custGeom>
            <a:avLst/>
            <a:gdLst/>
            <a:ahLst/>
            <a:cxnLst/>
            <a:rect r="r" b="b" t="t" l="l"/>
            <a:pathLst>
              <a:path h="4686778" w="7240809">
                <a:moveTo>
                  <a:pt x="0" y="0"/>
                </a:moveTo>
                <a:lnTo>
                  <a:pt x="7240809" y="0"/>
                </a:lnTo>
                <a:lnTo>
                  <a:pt x="7240809" y="4686778"/>
                </a:lnTo>
                <a:lnTo>
                  <a:pt x="0" y="468677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0102273" y="5719777"/>
            <a:ext cx="1112884" cy="1131095"/>
          </a:xfrm>
          <a:custGeom>
            <a:avLst/>
            <a:gdLst/>
            <a:ahLst/>
            <a:cxnLst/>
            <a:rect r="r" b="b" t="t" l="l"/>
            <a:pathLst>
              <a:path h="1131095" w="1112884">
                <a:moveTo>
                  <a:pt x="0" y="0"/>
                </a:moveTo>
                <a:lnTo>
                  <a:pt x="1112884" y="0"/>
                </a:lnTo>
                <a:lnTo>
                  <a:pt x="1112884" y="1131094"/>
                </a:lnTo>
                <a:lnTo>
                  <a:pt x="0" y="11310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sp>
        <p:nvSpPr>
          <p:cNvPr name="TextBox 2" id="2"/>
          <p:cNvSpPr txBox="true"/>
          <p:nvPr/>
        </p:nvSpPr>
        <p:spPr>
          <a:xfrm rot="0">
            <a:off x="2140320" y="5219700"/>
            <a:ext cx="8956478" cy="1955800"/>
          </a:xfrm>
          <a:prstGeom prst="rect">
            <a:avLst/>
          </a:prstGeom>
        </p:spPr>
        <p:txBody>
          <a:bodyPr anchor="t" rtlCol="false" tIns="0" lIns="0" bIns="0" rIns="0">
            <a:spAutoFit/>
          </a:bodyPr>
          <a:lstStyle/>
          <a:p>
            <a:pPr>
              <a:lnSpc>
                <a:spcPts val="7699"/>
              </a:lnSpc>
            </a:pPr>
            <a:r>
              <a:rPr lang="en-US" sz="6999">
                <a:solidFill>
                  <a:srgbClr val="B6490A"/>
                </a:solidFill>
                <a:latin typeface="Bright Retro Bold"/>
              </a:rPr>
              <a:t>Tempat dan Harga Mana yang Anda Sukai?</a:t>
            </a:r>
          </a:p>
        </p:txBody>
      </p:sp>
      <p:sp>
        <p:nvSpPr>
          <p:cNvPr name="TextBox 3" id="3"/>
          <p:cNvSpPr txBox="true"/>
          <p:nvPr/>
        </p:nvSpPr>
        <p:spPr>
          <a:xfrm rot="0">
            <a:off x="2140320" y="2172804"/>
            <a:ext cx="3657463" cy="530225"/>
          </a:xfrm>
          <a:prstGeom prst="rect">
            <a:avLst/>
          </a:prstGeom>
        </p:spPr>
        <p:txBody>
          <a:bodyPr anchor="t" rtlCol="false" tIns="0" lIns="0" bIns="0" rIns="0">
            <a:spAutoFit/>
          </a:bodyPr>
          <a:lstStyle/>
          <a:p>
            <a:pPr>
              <a:lnSpc>
                <a:spcPts val="3999"/>
              </a:lnSpc>
            </a:pPr>
            <a:r>
              <a:rPr lang="en-US" sz="3999">
                <a:solidFill>
                  <a:srgbClr val="A04A34"/>
                </a:solidFill>
                <a:latin typeface="Bright Retro Bold"/>
              </a:rPr>
              <a:t>Restoran</a:t>
            </a:r>
          </a:p>
        </p:txBody>
      </p:sp>
      <p:sp>
        <p:nvSpPr>
          <p:cNvPr name="TextBox 4" id="4"/>
          <p:cNvSpPr txBox="true"/>
          <p:nvPr/>
        </p:nvSpPr>
        <p:spPr>
          <a:xfrm rot="0">
            <a:off x="2140320" y="2934804"/>
            <a:ext cx="5707264" cy="1409700"/>
          </a:xfrm>
          <a:prstGeom prst="rect">
            <a:avLst/>
          </a:prstGeom>
        </p:spPr>
        <p:txBody>
          <a:bodyPr anchor="t" rtlCol="false" tIns="0" lIns="0" bIns="0" rIns="0">
            <a:spAutoFit/>
          </a:bodyPr>
          <a:lstStyle/>
          <a:p>
            <a:pPr>
              <a:lnSpc>
                <a:spcPts val="2791"/>
              </a:lnSpc>
            </a:pPr>
            <a:r>
              <a:rPr lang="en-US" sz="2326">
                <a:solidFill>
                  <a:srgbClr val="A04A34"/>
                </a:solidFill>
                <a:latin typeface="Gotham"/>
              </a:rPr>
              <a:t>Restoran ini memiliki tempat makan yang nyaman,namun harga yang ditawarkan cukup mahal</a:t>
            </a:r>
          </a:p>
          <a:p>
            <a:pPr>
              <a:lnSpc>
                <a:spcPts val="2791"/>
              </a:lnSpc>
            </a:pPr>
          </a:p>
        </p:txBody>
      </p:sp>
      <p:sp>
        <p:nvSpPr>
          <p:cNvPr name="TextBox 5" id="5"/>
          <p:cNvSpPr txBox="true"/>
          <p:nvPr/>
        </p:nvSpPr>
        <p:spPr>
          <a:xfrm rot="0">
            <a:off x="10440416" y="2172804"/>
            <a:ext cx="3910297" cy="530225"/>
          </a:xfrm>
          <a:prstGeom prst="rect">
            <a:avLst/>
          </a:prstGeom>
        </p:spPr>
        <p:txBody>
          <a:bodyPr anchor="t" rtlCol="false" tIns="0" lIns="0" bIns="0" rIns="0">
            <a:spAutoFit/>
          </a:bodyPr>
          <a:lstStyle/>
          <a:p>
            <a:pPr>
              <a:lnSpc>
                <a:spcPts val="3999"/>
              </a:lnSpc>
            </a:pPr>
            <a:r>
              <a:rPr lang="en-US" sz="3999">
                <a:solidFill>
                  <a:srgbClr val="0F4399"/>
                </a:solidFill>
                <a:latin typeface="Bright Retro Bold"/>
              </a:rPr>
              <a:t>Makanan Jalanan</a:t>
            </a:r>
          </a:p>
        </p:txBody>
      </p:sp>
      <p:sp>
        <p:nvSpPr>
          <p:cNvPr name="TextBox 6" id="6"/>
          <p:cNvSpPr txBox="true"/>
          <p:nvPr/>
        </p:nvSpPr>
        <p:spPr>
          <a:xfrm rot="0">
            <a:off x="10440416" y="2934804"/>
            <a:ext cx="5707264" cy="1057275"/>
          </a:xfrm>
          <a:prstGeom prst="rect">
            <a:avLst/>
          </a:prstGeom>
        </p:spPr>
        <p:txBody>
          <a:bodyPr anchor="t" rtlCol="false" tIns="0" lIns="0" bIns="0" rIns="0">
            <a:spAutoFit/>
          </a:bodyPr>
          <a:lstStyle/>
          <a:p>
            <a:pPr>
              <a:lnSpc>
                <a:spcPts val="2791"/>
              </a:lnSpc>
            </a:pPr>
            <a:r>
              <a:rPr lang="en-US" sz="2326">
                <a:solidFill>
                  <a:srgbClr val="0F4399"/>
                </a:solidFill>
                <a:latin typeface="Gotham"/>
              </a:rPr>
              <a:t>Makanan jadi semacam itu biasanya dijual kepada pelanggan di pinggir jalan atau trotoar, harganya murah.</a:t>
            </a:r>
          </a:p>
        </p:txBody>
      </p:sp>
      <p:grpSp>
        <p:nvGrpSpPr>
          <p:cNvPr name="Group 7" id="7"/>
          <p:cNvGrpSpPr/>
          <p:nvPr/>
        </p:nvGrpSpPr>
        <p:grpSpPr>
          <a:xfrm rot="0">
            <a:off x="0" y="8397165"/>
            <a:ext cx="18288000" cy="1889835"/>
            <a:chOff x="0" y="0"/>
            <a:chExt cx="24384000" cy="2519780"/>
          </a:xfrm>
        </p:grpSpPr>
        <p:sp>
          <p:nvSpPr>
            <p:cNvPr name="Freeform 8" id="8"/>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0446325"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392580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7407915"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20901892"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5" id="15"/>
          <p:cNvSpPr/>
          <p:nvPr/>
        </p:nvSpPr>
        <p:spPr>
          <a:xfrm flipH="true" flipV="false" rot="0">
            <a:off x="9805703" y="5483207"/>
            <a:ext cx="7315200" cy="4069911"/>
          </a:xfrm>
          <a:custGeom>
            <a:avLst/>
            <a:gdLst/>
            <a:ahLst/>
            <a:cxnLst/>
            <a:rect r="r" b="b" t="t" l="l"/>
            <a:pathLst>
              <a:path h="4069911" w="7315200">
                <a:moveTo>
                  <a:pt x="7315200" y="0"/>
                </a:moveTo>
                <a:lnTo>
                  <a:pt x="0" y="0"/>
                </a:lnTo>
                <a:lnTo>
                  <a:pt x="0" y="4069911"/>
                </a:lnTo>
                <a:lnTo>
                  <a:pt x="7315200" y="4069911"/>
                </a:lnTo>
                <a:lnTo>
                  <a:pt x="731520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1825116">
            <a:off x="7787129" y="12316"/>
            <a:ext cx="1615127" cy="2032768"/>
          </a:xfrm>
          <a:custGeom>
            <a:avLst/>
            <a:gdLst/>
            <a:ahLst/>
            <a:cxnLst/>
            <a:rect r="r" b="b" t="t" l="l"/>
            <a:pathLst>
              <a:path h="2032768" w="1615127">
                <a:moveTo>
                  <a:pt x="0" y="0"/>
                </a:moveTo>
                <a:lnTo>
                  <a:pt x="1615126" y="0"/>
                </a:lnTo>
                <a:lnTo>
                  <a:pt x="1615126" y="2032768"/>
                </a:lnTo>
                <a:lnTo>
                  <a:pt x="0" y="20327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17120903" y="4454507"/>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329937" y="6476737"/>
            <a:ext cx="1397525" cy="1397525"/>
          </a:xfrm>
          <a:custGeom>
            <a:avLst/>
            <a:gdLst/>
            <a:ahLst/>
            <a:cxnLst/>
            <a:rect r="r" b="b" t="t" l="l"/>
            <a:pathLst>
              <a:path h="1397525" w="1397525">
                <a:moveTo>
                  <a:pt x="0" y="0"/>
                </a:moveTo>
                <a:lnTo>
                  <a:pt x="1397526" y="0"/>
                </a:lnTo>
                <a:lnTo>
                  <a:pt x="1397526" y="1397526"/>
                </a:lnTo>
                <a:lnTo>
                  <a:pt x="0" y="139752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grpSp>
        <p:nvGrpSpPr>
          <p:cNvPr name="Group 2" id="2"/>
          <p:cNvGrpSpPr/>
          <p:nvPr/>
        </p:nvGrpSpPr>
        <p:grpSpPr>
          <a:xfrm rot="0">
            <a:off x="12246424" y="0"/>
            <a:ext cx="6041576" cy="10287000"/>
            <a:chOff x="0" y="0"/>
            <a:chExt cx="8055435" cy="13716000"/>
          </a:xfrm>
        </p:grpSpPr>
        <p:pic>
          <p:nvPicPr>
            <p:cNvPr name="Picture 3" id="3"/>
            <p:cNvPicPr>
              <a:picLocks noChangeAspect="true"/>
            </p:cNvPicPr>
            <p:nvPr/>
          </p:nvPicPr>
          <p:blipFill>
            <a:blip r:embed="rId2"/>
            <a:srcRect l="0" t="8194" r="0" b="8194"/>
            <a:stretch>
              <a:fillRect/>
            </a:stretch>
          </p:blipFill>
          <p:spPr>
            <a:xfrm flipH="false" flipV="false">
              <a:off x="0" y="0"/>
              <a:ext cx="8055435" cy="4487333"/>
            </a:xfrm>
            <a:prstGeom prst="rect">
              <a:avLst/>
            </a:prstGeom>
          </p:spPr>
        </p:pic>
        <p:pic>
          <p:nvPicPr>
            <p:cNvPr name="Picture 4" id="4"/>
            <p:cNvPicPr>
              <a:picLocks noChangeAspect="true"/>
            </p:cNvPicPr>
            <p:nvPr/>
          </p:nvPicPr>
          <p:blipFill>
            <a:blip r:embed="rId3"/>
            <a:srcRect l="0" t="29110" r="0" b="29110"/>
            <a:stretch>
              <a:fillRect/>
            </a:stretch>
          </p:blipFill>
          <p:spPr>
            <a:xfrm flipH="false" flipV="false">
              <a:off x="0" y="4614333"/>
              <a:ext cx="8055435" cy="4487333"/>
            </a:xfrm>
            <a:prstGeom prst="rect">
              <a:avLst/>
            </a:prstGeom>
          </p:spPr>
        </p:pic>
        <p:pic>
          <p:nvPicPr>
            <p:cNvPr name="Picture 5" id="5"/>
            <p:cNvPicPr>
              <a:picLocks noChangeAspect="true"/>
            </p:cNvPicPr>
            <p:nvPr/>
          </p:nvPicPr>
          <p:blipFill>
            <a:blip r:embed="rId4"/>
            <a:srcRect l="0" t="8194" r="0" b="8194"/>
            <a:stretch>
              <a:fillRect/>
            </a:stretch>
          </p:blipFill>
          <p:spPr>
            <a:xfrm flipH="false" flipV="false">
              <a:off x="0" y="9228667"/>
              <a:ext cx="8055435" cy="4487333"/>
            </a:xfrm>
            <a:prstGeom prst="rect">
              <a:avLst/>
            </a:prstGeom>
          </p:spPr>
        </p:pic>
      </p:grpSp>
      <p:sp>
        <p:nvSpPr>
          <p:cNvPr name="Freeform 6" id="6"/>
          <p:cNvSpPr/>
          <p:nvPr/>
        </p:nvSpPr>
        <p:spPr>
          <a:xfrm flipH="false" flipV="false" rot="0">
            <a:off x="1028700" y="7339826"/>
            <a:ext cx="7774048" cy="4395871"/>
          </a:xfrm>
          <a:custGeom>
            <a:avLst/>
            <a:gdLst/>
            <a:ahLst/>
            <a:cxnLst/>
            <a:rect r="r" b="b" t="t" l="l"/>
            <a:pathLst>
              <a:path h="4395871" w="7774048">
                <a:moveTo>
                  <a:pt x="0" y="0"/>
                </a:moveTo>
                <a:lnTo>
                  <a:pt x="7774048" y="0"/>
                </a:lnTo>
                <a:lnTo>
                  <a:pt x="7774048" y="4395870"/>
                </a:lnTo>
                <a:lnTo>
                  <a:pt x="0" y="439587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510086" y="1463101"/>
            <a:ext cx="6413136" cy="2070101"/>
          </a:xfrm>
          <a:prstGeom prst="rect">
            <a:avLst/>
          </a:prstGeom>
        </p:spPr>
        <p:txBody>
          <a:bodyPr anchor="t" rtlCol="false" tIns="0" lIns="0" bIns="0" rIns="0">
            <a:spAutoFit/>
          </a:bodyPr>
          <a:lstStyle/>
          <a:p>
            <a:pPr>
              <a:lnSpc>
                <a:spcPts val="8000"/>
              </a:lnSpc>
            </a:pPr>
            <a:r>
              <a:rPr lang="en-US" sz="8000">
                <a:solidFill>
                  <a:srgbClr val="B6490A"/>
                </a:solidFill>
                <a:latin typeface="Bright Retro Bold"/>
              </a:rPr>
              <a:t>Makanan Sehat di Restoran</a:t>
            </a:r>
          </a:p>
        </p:txBody>
      </p:sp>
      <p:sp>
        <p:nvSpPr>
          <p:cNvPr name="TextBox 8" id="8"/>
          <p:cNvSpPr txBox="true"/>
          <p:nvPr/>
        </p:nvSpPr>
        <p:spPr>
          <a:xfrm rot="0">
            <a:off x="1510086" y="4151098"/>
            <a:ext cx="3206568" cy="530225"/>
          </a:xfrm>
          <a:prstGeom prst="rect">
            <a:avLst/>
          </a:prstGeom>
        </p:spPr>
        <p:txBody>
          <a:bodyPr anchor="t" rtlCol="false" tIns="0" lIns="0" bIns="0" rIns="0">
            <a:spAutoFit/>
          </a:bodyPr>
          <a:lstStyle/>
          <a:p>
            <a:pPr>
              <a:lnSpc>
                <a:spcPts val="3999"/>
              </a:lnSpc>
            </a:pPr>
            <a:r>
              <a:rPr lang="en-US" sz="3999">
                <a:solidFill>
                  <a:srgbClr val="B6490A"/>
                </a:solidFill>
                <a:latin typeface="Bright Retro Bold"/>
              </a:rPr>
              <a:t>Menu restoran</a:t>
            </a:r>
          </a:p>
        </p:txBody>
      </p:sp>
      <p:sp>
        <p:nvSpPr>
          <p:cNvPr name="TextBox 9" id="9"/>
          <p:cNvSpPr txBox="true"/>
          <p:nvPr/>
        </p:nvSpPr>
        <p:spPr>
          <a:xfrm rot="0">
            <a:off x="1510086" y="4791075"/>
            <a:ext cx="3546262" cy="704850"/>
          </a:xfrm>
          <a:prstGeom prst="rect">
            <a:avLst/>
          </a:prstGeom>
        </p:spPr>
        <p:txBody>
          <a:bodyPr anchor="t" rtlCol="false" tIns="0" lIns="0" bIns="0" rIns="0">
            <a:spAutoFit/>
          </a:bodyPr>
          <a:lstStyle/>
          <a:p>
            <a:pPr>
              <a:lnSpc>
                <a:spcPts val="2791"/>
              </a:lnSpc>
            </a:pPr>
            <a:r>
              <a:rPr lang="en-US" sz="2326">
                <a:solidFill>
                  <a:srgbClr val="A4392F"/>
                </a:solidFill>
                <a:latin typeface="Gotham"/>
              </a:rPr>
              <a:t>Berikut beberapa menu restoran sehat</a:t>
            </a:r>
          </a:p>
        </p:txBody>
      </p:sp>
      <p:sp>
        <p:nvSpPr>
          <p:cNvPr name="TextBox 10" id="10"/>
          <p:cNvSpPr txBox="true"/>
          <p:nvPr/>
        </p:nvSpPr>
        <p:spPr>
          <a:xfrm rot="0">
            <a:off x="10063045" y="1946552"/>
            <a:ext cx="1742475" cy="800488"/>
          </a:xfrm>
          <a:prstGeom prst="rect">
            <a:avLst/>
          </a:prstGeom>
        </p:spPr>
        <p:txBody>
          <a:bodyPr anchor="t" rtlCol="false" tIns="0" lIns="0" bIns="0" rIns="0">
            <a:spAutoFit/>
          </a:bodyPr>
          <a:lstStyle/>
          <a:p>
            <a:pPr>
              <a:lnSpc>
                <a:spcPts val="6015"/>
              </a:lnSpc>
            </a:pPr>
            <a:r>
              <a:rPr lang="en-US" sz="6015">
                <a:solidFill>
                  <a:srgbClr val="B6490A"/>
                </a:solidFill>
                <a:latin typeface="Bright Retro Bold"/>
              </a:rPr>
              <a:t>30K</a:t>
            </a:r>
          </a:p>
        </p:txBody>
      </p:sp>
      <p:sp>
        <p:nvSpPr>
          <p:cNvPr name="TextBox 11" id="11"/>
          <p:cNvSpPr txBox="true"/>
          <p:nvPr/>
        </p:nvSpPr>
        <p:spPr>
          <a:xfrm rot="0">
            <a:off x="10063045" y="1310701"/>
            <a:ext cx="2839058" cy="352425"/>
          </a:xfrm>
          <a:prstGeom prst="rect">
            <a:avLst/>
          </a:prstGeom>
        </p:spPr>
        <p:txBody>
          <a:bodyPr anchor="t" rtlCol="false" tIns="0" lIns="0" bIns="0" rIns="0">
            <a:spAutoFit/>
          </a:bodyPr>
          <a:lstStyle/>
          <a:p>
            <a:pPr>
              <a:lnSpc>
                <a:spcPts val="2791"/>
              </a:lnSpc>
            </a:pPr>
            <a:r>
              <a:rPr lang="en-US" sz="2326">
                <a:solidFill>
                  <a:srgbClr val="A4392F"/>
                </a:solidFill>
                <a:latin typeface="Gotham"/>
              </a:rPr>
              <a:t>Avocado Mix</a:t>
            </a:r>
          </a:p>
        </p:txBody>
      </p:sp>
      <p:sp>
        <p:nvSpPr>
          <p:cNvPr name="TextBox 12" id="12"/>
          <p:cNvSpPr txBox="true"/>
          <p:nvPr/>
        </p:nvSpPr>
        <p:spPr>
          <a:xfrm rot="0">
            <a:off x="10080249" y="5061182"/>
            <a:ext cx="1742475" cy="800488"/>
          </a:xfrm>
          <a:prstGeom prst="rect">
            <a:avLst/>
          </a:prstGeom>
        </p:spPr>
        <p:txBody>
          <a:bodyPr anchor="t" rtlCol="false" tIns="0" lIns="0" bIns="0" rIns="0">
            <a:spAutoFit/>
          </a:bodyPr>
          <a:lstStyle/>
          <a:p>
            <a:pPr>
              <a:lnSpc>
                <a:spcPts val="6015"/>
              </a:lnSpc>
            </a:pPr>
            <a:r>
              <a:rPr lang="en-US" sz="6015">
                <a:solidFill>
                  <a:srgbClr val="0F4399"/>
                </a:solidFill>
                <a:latin typeface="Bright Retro Bold"/>
              </a:rPr>
              <a:t>36K</a:t>
            </a:r>
          </a:p>
        </p:txBody>
      </p:sp>
      <p:sp>
        <p:nvSpPr>
          <p:cNvPr name="TextBox 13" id="13"/>
          <p:cNvSpPr txBox="true"/>
          <p:nvPr/>
        </p:nvSpPr>
        <p:spPr>
          <a:xfrm rot="0">
            <a:off x="10063045" y="4425330"/>
            <a:ext cx="2839058" cy="352425"/>
          </a:xfrm>
          <a:prstGeom prst="rect">
            <a:avLst/>
          </a:prstGeom>
        </p:spPr>
        <p:txBody>
          <a:bodyPr anchor="t" rtlCol="false" tIns="0" lIns="0" bIns="0" rIns="0">
            <a:spAutoFit/>
          </a:bodyPr>
          <a:lstStyle/>
          <a:p>
            <a:pPr>
              <a:lnSpc>
                <a:spcPts val="2791"/>
              </a:lnSpc>
            </a:pPr>
            <a:r>
              <a:rPr lang="en-US" sz="2326">
                <a:solidFill>
                  <a:srgbClr val="0F4399"/>
                </a:solidFill>
                <a:latin typeface="Gotham"/>
              </a:rPr>
              <a:t>Sushi Healthy</a:t>
            </a:r>
          </a:p>
        </p:txBody>
      </p:sp>
      <p:sp>
        <p:nvSpPr>
          <p:cNvPr name="TextBox 14" id="14"/>
          <p:cNvSpPr txBox="true"/>
          <p:nvPr/>
        </p:nvSpPr>
        <p:spPr>
          <a:xfrm rot="0">
            <a:off x="10063045" y="8457812"/>
            <a:ext cx="1742475" cy="800488"/>
          </a:xfrm>
          <a:prstGeom prst="rect">
            <a:avLst/>
          </a:prstGeom>
        </p:spPr>
        <p:txBody>
          <a:bodyPr anchor="t" rtlCol="false" tIns="0" lIns="0" bIns="0" rIns="0">
            <a:spAutoFit/>
          </a:bodyPr>
          <a:lstStyle/>
          <a:p>
            <a:pPr>
              <a:lnSpc>
                <a:spcPts val="6015"/>
              </a:lnSpc>
            </a:pPr>
            <a:r>
              <a:rPr lang="en-US" sz="6015">
                <a:solidFill>
                  <a:srgbClr val="B6490A"/>
                </a:solidFill>
                <a:latin typeface="Bright Retro Bold"/>
              </a:rPr>
              <a:t>50K</a:t>
            </a:r>
          </a:p>
        </p:txBody>
      </p:sp>
      <p:sp>
        <p:nvSpPr>
          <p:cNvPr name="TextBox 15" id="15"/>
          <p:cNvSpPr txBox="true"/>
          <p:nvPr/>
        </p:nvSpPr>
        <p:spPr>
          <a:xfrm rot="0">
            <a:off x="10063045" y="7824792"/>
            <a:ext cx="2839058" cy="352425"/>
          </a:xfrm>
          <a:prstGeom prst="rect">
            <a:avLst/>
          </a:prstGeom>
        </p:spPr>
        <p:txBody>
          <a:bodyPr anchor="t" rtlCol="false" tIns="0" lIns="0" bIns="0" rIns="0">
            <a:spAutoFit/>
          </a:bodyPr>
          <a:lstStyle/>
          <a:p>
            <a:pPr>
              <a:lnSpc>
                <a:spcPts val="2791"/>
              </a:lnSpc>
            </a:pPr>
            <a:r>
              <a:rPr lang="en-US" sz="2326">
                <a:solidFill>
                  <a:srgbClr val="A4392F"/>
                </a:solidFill>
                <a:latin typeface="Gotham"/>
              </a:rPr>
              <a:t>Mix Protein</a:t>
            </a:r>
          </a:p>
        </p:txBody>
      </p:sp>
      <p:sp>
        <p:nvSpPr>
          <p:cNvPr name="Freeform 16" id="16"/>
          <p:cNvSpPr/>
          <p:nvPr/>
        </p:nvSpPr>
        <p:spPr>
          <a:xfrm flipH="false" flipV="false" rot="1147943">
            <a:off x="-783804" y="5883774"/>
            <a:ext cx="2632066" cy="1574454"/>
          </a:xfrm>
          <a:custGeom>
            <a:avLst/>
            <a:gdLst/>
            <a:ahLst/>
            <a:cxnLst/>
            <a:rect r="r" b="b" t="t" l="l"/>
            <a:pathLst>
              <a:path h="1574454" w="2632066">
                <a:moveTo>
                  <a:pt x="0" y="0"/>
                </a:moveTo>
                <a:lnTo>
                  <a:pt x="2632066" y="0"/>
                </a:lnTo>
                <a:lnTo>
                  <a:pt x="2632066" y="1574454"/>
                </a:lnTo>
                <a:lnTo>
                  <a:pt x="0" y="1574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7061974" y="-693795"/>
            <a:ext cx="1722495" cy="1722495"/>
          </a:xfrm>
          <a:custGeom>
            <a:avLst/>
            <a:gdLst/>
            <a:ahLst/>
            <a:cxnLst/>
            <a:rect r="r" b="b" t="t" l="l"/>
            <a:pathLst>
              <a:path h="1722495" w="1722495">
                <a:moveTo>
                  <a:pt x="0" y="0"/>
                </a:moveTo>
                <a:lnTo>
                  <a:pt x="1722495" y="0"/>
                </a:lnTo>
                <a:lnTo>
                  <a:pt x="1722495" y="1722495"/>
                </a:lnTo>
                <a:lnTo>
                  <a:pt x="0" y="17224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0">
            <a:off x="7405222" y="5495925"/>
            <a:ext cx="1397525" cy="1397525"/>
          </a:xfrm>
          <a:custGeom>
            <a:avLst/>
            <a:gdLst/>
            <a:ahLst/>
            <a:cxnLst/>
            <a:rect r="r" b="b" t="t" l="l"/>
            <a:pathLst>
              <a:path h="1397525" w="1397525">
                <a:moveTo>
                  <a:pt x="0" y="0"/>
                </a:moveTo>
                <a:lnTo>
                  <a:pt x="1397526" y="0"/>
                </a:lnTo>
                <a:lnTo>
                  <a:pt x="1397526" y="1397525"/>
                </a:lnTo>
                <a:lnTo>
                  <a:pt x="0" y="139752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grpSp>
        <p:nvGrpSpPr>
          <p:cNvPr name="Group 2" id="2"/>
          <p:cNvGrpSpPr/>
          <p:nvPr/>
        </p:nvGrpSpPr>
        <p:grpSpPr>
          <a:xfrm rot="0">
            <a:off x="0" y="0"/>
            <a:ext cx="8467725" cy="10287000"/>
            <a:chOff x="0" y="0"/>
            <a:chExt cx="11290300" cy="13716000"/>
          </a:xfrm>
        </p:grpSpPr>
        <p:pic>
          <p:nvPicPr>
            <p:cNvPr name="Picture 3" id="3"/>
            <p:cNvPicPr>
              <a:picLocks noChangeAspect="true"/>
            </p:cNvPicPr>
            <p:nvPr/>
          </p:nvPicPr>
          <p:blipFill>
            <a:blip r:embed="rId2"/>
            <a:srcRect l="0" t="29990" r="0" b="29990"/>
            <a:stretch>
              <a:fillRect/>
            </a:stretch>
          </p:blipFill>
          <p:spPr>
            <a:xfrm flipH="false" flipV="false">
              <a:off x="0" y="0"/>
              <a:ext cx="11290300" cy="6794500"/>
            </a:xfrm>
            <a:prstGeom prst="rect">
              <a:avLst/>
            </a:prstGeom>
          </p:spPr>
        </p:pic>
        <p:pic>
          <p:nvPicPr>
            <p:cNvPr name="Picture 4" id="4"/>
            <p:cNvPicPr>
              <a:picLocks noChangeAspect="true"/>
            </p:cNvPicPr>
            <p:nvPr/>
          </p:nvPicPr>
          <p:blipFill>
            <a:blip r:embed="rId3"/>
            <a:srcRect l="0" t="19910" r="0" b="19910"/>
            <a:stretch>
              <a:fillRect/>
            </a:stretch>
          </p:blipFill>
          <p:spPr>
            <a:xfrm flipH="false" flipV="false">
              <a:off x="0" y="6921500"/>
              <a:ext cx="11290300" cy="6794500"/>
            </a:xfrm>
            <a:prstGeom prst="rect">
              <a:avLst/>
            </a:prstGeom>
          </p:spPr>
        </p:pic>
      </p:grpSp>
      <p:sp>
        <p:nvSpPr>
          <p:cNvPr name="TextBox 5" id="5"/>
          <p:cNvSpPr txBox="true"/>
          <p:nvPr/>
        </p:nvSpPr>
        <p:spPr>
          <a:xfrm rot="0">
            <a:off x="9144000" y="1698440"/>
            <a:ext cx="7407363" cy="1905838"/>
          </a:xfrm>
          <a:prstGeom prst="rect">
            <a:avLst/>
          </a:prstGeom>
        </p:spPr>
        <p:txBody>
          <a:bodyPr anchor="t" rtlCol="false" tIns="0" lIns="0" bIns="0" rIns="0">
            <a:spAutoFit/>
          </a:bodyPr>
          <a:lstStyle/>
          <a:p>
            <a:pPr>
              <a:lnSpc>
                <a:spcPts val="7219"/>
              </a:lnSpc>
            </a:pPr>
            <a:r>
              <a:rPr lang="en-US" sz="8022">
                <a:solidFill>
                  <a:srgbClr val="0F4399"/>
                </a:solidFill>
                <a:latin typeface="Bright Retro Bold"/>
              </a:rPr>
              <a:t>Makanan Sehat di Makanan Jalanan</a:t>
            </a:r>
          </a:p>
        </p:txBody>
      </p:sp>
      <p:sp>
        <p:nvSpPr>
          <p:cNvPr name="TextBox 6" id="6"/>
          <p:cNvSpPr txBox="true"/>
          <p:nvPr/>
        </p:nvSpPr>
        <p:spPr>
          <a:xfrm rot="0">
            <a:off x="9144000" y="3680479"/>
            <a:ext cx="4859005" cy="530225"/>
          </a:xfrm>
          <a:prstGeom prst="rect">
            <a:avLst/>
          </a:prstGeom>
        </p:spPr>
        <p:txBody>
          <a:bodyPr anchor="t" rtlCol="false" tIns="0" lIns="0" bIns="0" rIns="0">
            <a:spAutoFit/>
          </a:bodyPr>
          <a:lstStyle/>
          <a:p>
            <a:pPr>
              <a:lnSpc>
                <a:spcPts val="3999"/>
              </a:lnSpc>
            </a:pPr>
            <a:r>
              <a:rPr lang="en-US" sz="3999">
                <a:solidFill>
                  <a:srgbClr val="0F4399"/>
                </a:solidFill>
                <a:latin typeface="Bright Retro Bold"/>
              </a:rPr>
              <a:t>Menu Makanan Jalanan</a:t>
            </a:r>
          </a:p>
        </p:txBody>
      </p:sp>
      <p:sp>
        <p:nvSpPr>
          <p:cNvPr name="TextBox 7" id="7"/>
          <p:cNvSpPr txBox="true"/>
          <p:nvPr/>
        </p:nvSpPr>
        <p:spPr>
          <a:xfrm rot="0">
            <a:off x="9144000" y="4210704"/>
            <a:ext cx="5253907" cy="704850"/>
          </a:xfrm>
          <a:prstGeom prst="rect">
            <a:avLst/>
          </a:prstGeom>
        </p:spPr>
        <p:txBody>
          <a:bodyPr anchor="t" rtlCol="false" tIns="0" lIns="0" bIns="0" rIns="0">
            <a:spAutoFit/>
          </a:bodyPr>
          <a:lstStyle/>
          <a:p>
            <a:pPr>
              <a:lnSpc>
                <a:spcPts val="2791"/>
              </a:lnSpc>
            </a:pPr>
            <a:r>
              <a:rPr lang="en-US" sz="2326">
                <a:solidFill>
                  <a:srgbClr val="0F4399"/>
                </a:solidFill>
                <a:latin typeface="Gotham"/>
              </a:rPr>
              <a:t>Berikut beberapa menu jajanan pinggir jalan yang sehat</a:t>
            </a:r>
          </a:p>
        </p:txBody>
      </p:sp>
      <p:sp>
        <p:nvSpPr>
          <p:cNvPr name="TextBox 8" id="8"/>
          <p:cNvSpPr txBox="true"/>
          <p:nvPr/>
        </p:nvSpPr>
        <p:spPr>
          <a:xfrm rot="0">
            <a:off x="12260530" y="6490297"/>
            <a:ext cx="1742475" cy="800488"/>
          </a:xfrm>
          <a:prstGeom prst="rect">
            <a:avLst/>
          </a:prstGeom>
        </p:spPr>
        <p:txBody>
          <a:bodyPr anchor="t" rtlCol="false" tIns="0" lIns="0" bIns="0" rIns="0">
            <a:spAutoFit/>
          </a:bodyPr>
          <a:lstStyle/>
          <a:p>
            <a:pPr>
              <a:lnSpc>
                <a:spcPts val="6015"/>
              </a:lnSpc>
            </a:pPr>
            <a:r>
              <a:rPr lang="en-US" sz="6015">
                <a:solidFill>
                  <a:srgbClr val="B6490A"/>
                </a:solidFill>
                <a:latin typeface="Bright Retro Bold"/>
              </a:rPr>
              <a:t>18K</a:t>
            </a:r>
          </a:p>
        </p:txBody>
      </p:sp>
      <p:sp>
        <p:nvSpPr>
          <p:cNvPr name="TextBox 9" id="9"/>
          <p:cNvSpPr txBox="true"/>
          <p:nvPr/>
        </p:nvSpPr>
        <p:spPr>
          <a:xfrm rot="0">
            <a:off x="9144000" y="6657178"/>
            <a:ext cx="2839058" cy="352425"/>
          </a:xfrm>
          <a:prstGeom prst="rect">
            <a:avLst/>
          </a:prstGeom>
        </p:spPr>
        <p:txBody>
          <a:bodyPr anchor="t" rtlCol="false" tIns="0" lIns="0" bIns="0" rIns="0">
            <a:spAutoFit/>
          </a:bodyPr>
          <a:lstStyle/>
          <a:p>
            <a:pPr>
              <a:lnSpc>
                <a:spcPts val="2791"/>
              </a:lnSpc>
            </a:pPr>
            <a:r>
              <a:rPr lang="en-US" sz="2326">
                <a:solidFill>
                  <a:srgbClr val="A4392F"/>
                </a:solidFill>
                <a:latin typeface="Gotham"/>
              </a:rPr>
              <a:t>Gado - gado sayur</a:t>
            </a:r>
          </a:p>
        </p:txBody>
      </p:sp>
      <p:sp>
        <p:nvSpPr>
          <p:cNvPr name="TextBox 10" id="10"/>
          <p:cNvSpPr txBox="true"/>
          <p:nvPr/>
        </p:nvSpPr>
        <p:spPr>
          <a:xfrm rot="0">
            <a:off x="12655432" y="8016671"/>
            <a:ext cx="1742475" cy="800488"/>
          </a:xfrm>
          <a:prstGeom prst="rect">
            <a:avLst/>
          </a:prstGeom>
        </p:spPr>
        <p:txBody>
          <a:bodyPr anchor="t" rtlCol="false" tIns="0" lIns="0" bIns="0" rIns="0">
            <a:spAutoFit/>
          </a:bodyPr>
          <a:lstStyle/>
          <a:p>
            <a:pPr>
              <a:lnSpc>
                <a:spcPts val="6015"/>
              </a:lnSpc>
            </a:pPr>
            <a:r>
              <a:rPr lang="en-US" sz="6015">
                <a:solidFill>
                  <a:srgbClr val="B6490A"/>
                </a:solidFill>
                <a:latin typeface="Bright Retro Bold"/>
              </a:rPr>
              <a:t>20K</a:t>
            </a:r>
          </a:p>
        </p:txBody>
      </p:sp>
      <p:sp>
        <p:nvSpPr>
          <p:cNvPr name="TextBox 11" id="11"/>
          <p:cNvSpPr txBox="true"/>
          <p:nvPr/>
        </p:nvSpPr>
        <p:spPr>
          <a:xfrm rot="0">
            <a:off x="9144000" y="8183553"/>
            <a:ext cx="3837408" cy="352425"/>
          </a:xfrm>
          <a:prstGeom prst="rect">
            <a:avLst/>
          </a:prstGeom>
        </p:spPr>
        <p:txBody>
          <a:bodyPr anchor="t" rtlCol="false" tIns="0" lIns="0" bIns="0" rIns="0">
            <a:spAutoFit/>
          </a:bodyPr>
          <a:lstStyle/>
          <a:p>
            <a:pPr>
              <a:lnSpc>
                <a:spcPts val="2791"/>
              </a:lnSpc>
            </a:pPr>
            <a:r>
              <a:rPr lang="en-US" sz="2326">
                <a:solidFill>
                  <a:srgbClr val="A4392F"/>
                </a:solidFill>
                <a:latin typeface="Gotham"/>
              </a:rPr>
              <a:t>Salad Buah Komplit</a:t>
            </a:r>
          </a:p>
        </p:txBody>
      </p:sp>
      <p:sp>
        <p:nvSpPr>
          <p:cNvPr name="Freeform 12" id="12"/>
          <p:cNvSpPr/>
          <p:nvPr/>
        </p:nvSpPr>
        <p:spPr>
          <a:xfrm flipH="false" flipV="false" rot="0">
            <a:off x="15074182" y="6657178"/>
            <a:ext cx="3768236" cy="4742631"/>
          </a:xfrm>
          <a:custGeom>
            <a:avLst/>
            <a:gdLst/>
            <a:ahLst/>
            <a:cxnLst/>
            <a:rect r="r" b="b" t="t" l="l"/>
            <a:pathLst>
              <a:path h="4742631" w="3768236">
                <a:moveTo>
                  <a:pt x="0" y="0"/>
                </a:moveTo>
                <a:lnTo>
                  <a:pt x="3768236" y="0"/>
                </a:lnTo>
                <a:lnTo>
                  <a:pt x="3768236" y="4742631"/>
                </a:lnTo>
                <a:lnTo>
                  <a:pt x="0" y="4742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6551363" y="-666837"/>
            <a:ext cx="2550537" cy="2592273"/>
          </a:xfrm>
          <a:custGeom>
            <a:avLst/>
            <a:gdLst/>
            <a:ahLst/>
            <a:cxnLst/>
            <a:rect r="r" b="b" t="t" l="l"/>
            <a:pathLst>
              <a:path h="2592273" w="2550537">
                <a:moveTo>
                  <a:pt x="0" y="0"/>
                </a:moveTo>
                <a:lnTo>
                  <a:pt x="2550537" y="0"/>
                </a:lnTo>
                <a:lnTo>
                  <a:pt x="2550537" y="2592273"/>
                </a:lnTo>
                <a:lnTo>
                  <a:pt x="0" y="25922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5948635" y="4915554"/>
            <a:ext cx="1310665" cy="1310665"/>
          </a:xfrm>
          <a:custGeom>
            <a:avLst/>
            <a:gdLst/>
            <a:ahLst/>
            <a:cxnLst/>
            <a:rect r="r" b="b" t="t" l="l"/>
            <a:pathLst>
              <a:path h="1310665" w="1310665">
                <a:moveTo>
                  <a:pt x="0" y="0"/>
                </a:moveTo>
                <a:lnTo>
                  <a:pt x="1310665" y="0"/>
                </a:lnTo>
                <a:lnTo>
                  <a:pt x="1310665" y="1310665"/>
                </a:lnTo>
                <a:lnTo>
                  <a:pt x="0" y="13106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ED08A"/>
        </a:solidFill>
      </p:bgPr>
    </p:bg>
    <p:spTree>
      <p:nvGrpSpPr>
        <p:cNvPr id="1" name=""/>
        <p:cNvGrpSpPr/>
        <p:nvPr/>
      </p:nvGrpSpPr>
      <p:grpSpPr>
        <a:xfrm>
          <a:off x="0" y="0"/>
          <a:ext cx="0" cy="0"/>
          <a:chOff x="0" y="0"/>
          <a:chExt cx="0" cy="0"/>
        </a:xfrm>
      </p:grpSpPr>
      <p:sp>
        <p:nvSpPr>
          <p:cNvPr name="TextBox 2" id="2"/>
          <p:cNvSpPr txBox="true"/>
          <p:nvPr/>
        </p:nvSpPr>
        <p:spPr>
          <a:xfrm rot="0">
            <a:off x="10632832" y="2038223"/>
            <a:ext cx="6235452" cy="1905001"/>
          </a:xfrm>
          <a:prstGeom prst="rect">
            <a:avLst/>
          </a:prstGeom>
        </p:spPr>
        <p:txBody>
          <a:bodyPr anchor="t" rtlCol="false" tIns="0" lIns="0" bIns="0" rIns="0">
            <a:spAutoFit/>
          </a:bodyPr>
          <a:lstStyle/>
          <a:p>
            <a:pPr>
              <a:lnSpc>
                <a:spcPts val="7200"/>
              </a:lnSpc>
            </a:pPr>
            <a:r>
              <a:rPr lang="en-US" sz="8000">
                <a:solidFill>
                  <a:srgbClr val="0F4399"/>
                </a:solidFill>
                <a:latin typeface="Bright Retro Bold"/>
              </a:rPr>
              <a:t>Makanan Lezat di Restoran</a:t>
            </a:r>
          </a:p>
        </p:txBody>
      </p:sp>
      <p:sp>
        <p:nvSpPr>
          <p:cNvPr name="TextBox 3" id="3"/>
          <p:cNvSpPr txBox="true"/>
          <p:nvPr/>
        </p:nvSpPr>
        <p:spPr>
          <a:xfrm rot="0">
            <a:off x="10632832" y="4150793"/>
            <a:ext cx="4859005" cy="530225"/>
          </a:xfrm>
          <a:prstGeom prst="rect">
            <a:avLst/>
          </a:prstGeom>
        </p:spPr>
        <p:txBody>
          <a:bodyPr anchor="t" rtlCol="false" tIns="0" lIns="0" bIns="0" rIns="0">
            <a:spAutoFit/>
          </a:bodyPr>
          <a:lstStyle/>
          <a:p>
            <a:pPr>
              <a:lnSpc>
                <a:spcPts val="3999"/>
              </a:lnSpc>
            </a:pPr>
            <a:r>
              <a:rPr lang="en-US" sz="3999">
                <a:solidFill>
                  <a:srgbClr val="0F4399"/>
                </a:solidFill>
                <a:latin typeface="Bright Retro Bold"/>
              </a:rPr>
              <a:t>Menu restoran</a:t>
            </a:r>
          </a:p>
        </p:txBody>
      </p:sp>
      <p:sp>
        <p:nvSpPr>
          <p:cNvPr name="TextBox 4" id="4"/>
          <p:cNvSpPr txBox="true"/>
          <p:nvPr/>
        </p:nvSpPr>
        <p:spPr>
          <a:xfrm rot="0">
            <a:off x="10632832" y="4736894"/>
            <a:ext cx="4639003" cy="704850"/>
          </a:xfrm>
          <a:prstGeom prst="rect">
            <a:avLst/>
          </a:prstGeom>
        </p:spPr>
        <p:txBody>
          <a:bodyPr anchor="t" rtlCol="false" tIns="0" lIns="0" bIns="0" rIns="0">
            <a:spAutoFit/>
          </a:bodyPr>
          <a:lstStyle/>
          <a:p>
            <a:pPr>
              <a:lnSpc>
                <a:spcPts val="2791"/>
              </a:lnSpc>
            </a:pPr>
            <a:r>
              <a:rPr lang="en-US" sz="2326">
                <a:solidFill>
                  <a:srgbClr val="0F4399"/>
                </a:solidFill>
                <a:latin typeface="Gotham"/>
              </a:rPr>
              <a:t>Berikut beberapa menu restoran yang enak</a:t>
            </a:r>
          </a:p>
        </p:txBody>
      </p:sp>
      <p:sp>
        <p:nvSpPr>
          <p:cNvPr name="TextBox 5" id="5"/>
          <p:cNvSpPr txBox="true"/>
          <p:nvPr/>
        </p:nvSpPr>
        <p:spPr>
          <a:xfrm rot="0">
            <a:off x="6667709" y="1642741"/>
            <a:ext cx="1742475" cy="800488"/>
          </a:xfrm>
          <a:prstGeom prst="rect">
            <a:avLst/>
          </a:prstGeom>
        </p:spPr>
        <p:txBody>
          <a:bodyPr anchor="t" rtlCol="false" tIns="0" lIns="0" bIns="0" rIns="0">
            <a:spAutoFit/>
          </a:bodyPr>
          <a:lstStyle/>
          <a:p>
            <a:pPr>
              <a:lnSpc>
                <a:spcPts val="6015"/>
              </a:lnSpc>
            </a:pPr>
            <a:r>
              <a:rPr lang="en-US" sz="6015">
                <a:solidFill>
                  <a:srgbClr val="B6490A"/>
                </a:solidFill>
                <a:latin typeface="Bright Retro Bold"/>
              </a:rPr>
              <a:t>105K</a:t>
            </a:r>
          </a:p>
        </p:txBody>
      </p:sp>
      <p:sp>
        <p:nvSpPr>
          <p:cNvPr name="TextBox 6" id="6"/>
          <p:cNvSpPr txBox="true"/>
          <p:nvPr/>
        </p:nvSpPr>
        <p:spPr>
          <a:xfrm rot="0">
            <a:off x="6667709" y="1176016"/>
            <a:ext cx="3637738" cy="352425"/>
          </a:xfrm>
          <a:prstGeom prst="rect">
            <a:avLst/>
          </a:prstGeom>
        </p:spPr>
        <p:txBody>
          <a:bodyPr anchor="t" rtlCol="false" tIns="0" lIns="0" bIns="0" rIns="0">
            <a:spAutoFit/>
          </a:bodyPr>
          <a:lstStyle/>
          <a:p>
            <a:pPr>
              <a:lnSpc>
                <a:spcPts val="2791"/>
              </a:lnSpc>
            </a:pPr>
            <a:r>
              <a:rPr lang="en-US" sz="2326">
                <a:solidFill>
                  <a:srgbClr val="A4392F"/>
                </a:solidFill>
                <a:latin typeface="Gotham"/>
              </a:rPr>
              <a:t>Steik Sapi Premium</a:t>
            </a:r>
          </a:p>
        </p:txBody>
      </p:sp>
      <p:sp>
        <p:nvSpPr>
          <p:cNvPr name="TextBox 7" id="7"/>
          <p:cNvSpPr txBox="true"/>
          <p:nvPr/>
        </p:nvSpPr>
        <p:spPr>
          <a:xfrm rot="0">
            <a:off x="6744102" y="5104557"/>
            <a:ext cx="1742475" cy="800488"/>
          </a:xfrm>
          <a:prstGeom prst="rect">
            <a:avLst/>
          </a:prstGeom>
        </p:spPr>
        <p:txBody>
          <a:bodyPr anchor="t" rtlCol="false" tIns="0" lIns="0" bIns="0" rIns="0">
            <a:spAutoFit/>
          </a:bodyPr>
          <a:lstStyle/>
          <a:p>
            <a:pPr>
              <a:lnSpc>
                <a:spcPts val="6015"/>
              </a:lnSpc>
            </a:pPr>
            <a:r>
              <a:rPr lang="en-US" sz="6015">
                <a:solidFill>
                  <a:srgbClr val="0F4399"/>
                </a:solidFill>
                <a:latin typeface="Bright Retro Bold"/>
              </a:rPr>
              <a:t>70K</a:t>
            </a:r>
          </a:p>
        </p:txBody>
      </p:sp>
      <p:sp>
        <p:nvSpPr>
          <p:cNvPr name="TextBox 8" id="8"/>
          <p:cNvSpPr txBox="true"/>
          <p:nvPr/>
        </p:nvSpPr>
        <p:spPr>
          <a:xfrm rot="0">
            <a:off x="6744102" y="4581956"/>
            <a:ext cx="2839058" cy="352425"/>
          </a:xfrm>
          <a:prstGeom prst="rect">
            <a:avLst/>
          </a:prstGeom>
        </p:spPr>
        <p:txBody>
          <a:bodyPr anchor="t" rtlCol="false" tIns="0" lIns="0" bIns="0" rIns="0">
            <a:spAutoFit/>
          </a:bodyPr>
          <a:lstStyle/>
          <a:p>
            <a:pPr>
              <a:lnSpc>
                <a:spcPts val="2791"/>
              </a:lnSpc>
            </a:pPr>
            <a:r>
              <a:rPr lang="en-US" sz="2326">
                <a:solidFill>
                  <a:srgbClr val="0F4399"/>
                </a:solidFill>
                <a:latin typeface="Gotham"/>
              </a:rPr>
              <a:t>Mix Platter</a:t>
            </a:r>
          </a:p>
        </p:txBody>
      </p:sp>
      <p:sp>
        <p:nvSpPr>
          <p:cNvPr name="TextBox 9" id="9"/>
          <p:cNvSpPr txBox="true"/>
          <p:nvPr/>
        </p:nvSpPr>
        <p:spPr>
          <a:xfrm rot="0">
            <a:off x="6744102" y="8457812"/>
            <a:ext cx="1742475" cy="800488"/>
          </a:xfrm>
          <a:prstGeom prst="rect">
            <a:avLst/>
          </a:prstGeom>
        </p:spPr>
        <p:txBody>
          <a:bodyPr anchor="t" rtlCol="false" tIns="0" lIns="0" bIns="0" rIns="0">
            <a:spAutoFit/>
          </a:bodyPr>
          <a:lstStyle/>
          <a:p>
            <a:pPr>
              <a:lnSpc>
                <a:spcPts val="6015"/>
              </a:lnSpc>
            </a:pPr>
            <a:r>
              <a:rPr lang="en-US" sz="6015">
                <a:solidFill>
                  <a:srgbClr val="B6490A"/>
                </a:solidFill>
                <a:latin typeface="Bright Retro Bold"/>
              </a:rPr>
              <a:t>90K</a:t>
            </a:r>
          </a:p>
        </p:txBody>
      </p:sp>
      <p:sp>
        <p:nvSpPr>
          <p:cNvPr name="TextBox 10" id="10"/>
          <p:cNvSpPr txBox="true"/>
          <p:nvPr/>
        </p:nvSpPr>
        <p:spPr>
          <a:xfrm rot="0">
            <a:off x="6744102" y="7933937"/>
            <a:ext cx="2839058" cy="352425"/>
          </a:xfrm>
          <a:prstGeom prst="rect">
            <a:avLst/>
          </a:prstGeom>
        </p:spPr>
        <p:txBody>
          <a:bodyPr anchor="t" rtlCol="false" tIns="0" lIns="0" bIns="0" rIns="0">
            <a:spAutoFit/>
          </a:bodyPr>
          <a:lstStyle/>
          <a:p>
            <a:pPr>
              <a:lnSpc>
                <a:spcPts val="2791"/>
              </a:lnSpc>
            </a:pPr>
            <a:r>
              <a:rPr lang="en-US" sz="2326">
                <a:solidFill>
                  <a:srgbClr val="A4392F"/>
                </a:solidFill>
                <a:latin typeface="Gotham"/>
              </a:rPr>
              <a:t>BBQ Steik</a:t>
            </a:r>
          </a:p>
        </p:txBody>
      </p:sp>
      <p:grpSp>
        <p:nvGrpSpPr>
          <p:cNvPr name="Group 11" id="11"/>
          <p:cNvGrpSpPr/>
          <p:nvPr/>
        </p:nvGrpSpPr>
        <p:grpSpPr>
          <a:xfrm rot="0">
            <a:off x="0" y="0"/>
            <a:ext cx="6041576" cy="10287000"/>
            <a:chOff x="0" y="0"/>
            <a:chExt cx="8055435" cy="13716000"/>
          </a:xfrm>
        </p:grpSpPr>
        <p:pic>
          <p:nvPicPr>
            <p:cNvPr name="Picture 12" id="12"/>
            <p:cNvPicPr>
              <a:picLocks noChangeAspect="true"/>
            </p:cNvPicPr>
            <p:nvPr/>
          </p:nvPicPr>
          <p:blipFill>
            <a:blip r:embed="rId2"/>
            <a:srcRect l="15021" t="0" r="15021" b="0"/>
            <a:stretch>
              <a:fillRect/>
            </a:stretch>
          </p:blipFill>
          <p:spPr>
            <a:xfrm flipH="false" flipV="false">
              <a:off x="0" y="0"/>
              <a:ext cx="8055435" cy="4487333"/>
            </a:xfrm>
            <a:prstGeom prst="rect">
              <a:avLst/>
            </a:prstGeom>
          </p:spPr>
        </p:pic>
        <p:pic>
          <p:nvPicPr>
            <p:cNvPr name="Picture 13" id="13"/>
            <p:cNvPicPr>
              <a:picLocks noChangeAspect="true"/>
            </p:cNvPicPr>
            <p:nvPr/>
          </p:nvPicPr>
          <p:blipFill>
            <a:blip r:embed="rId2"/>
            <a:srcRect l="15021" t="0" r="15021" b="0"/>
            <a:stretch>
              <a:fillRect/>
            </a:stretch>
          </p:blipFill>
          <p:spPr>
            <a:xfrm flipH="false" flipV="false">
              <a:off x="0" y="4614333"/>
              <a:ext cx="8055435" cy="4487333"/>
            </a:xfrm>
            <a:prstGeom prst="rect">
              <a:avLst/>
            </a:prstGeom>
          </p:spPr>
        </p:pic>
        <p:pic>
          <p:nvPicPr>
            <p:cNvPr name="Picture 14" id="14"/>
            <p:cNvPicPr>
              <a:picLocks noChangeAspect="true"/>
            </p:cNvPicPr>
            <p:nvPr/>
          </p:nvPicPr>
          <p:blipFill>
            <a:blip r:embed="rId2"/>
            <a:srcRect l="15021" t="0" r="15021" b="0"/>
            <a:stretch>
              <a:fillRect/>
            </a:stretch>
          </p:blipFill>
          <p:spPr>
            <a:xfrm flipH="false" flipV="false">
              <a:off x="0" y="9228667"/>
              <a:ext cx="8055435" cy="4487333"/>
            </a:xfrm>
            <a:prstGeom prst="rect">
              <a:avLst/>
            </a:prstGeom>
          </p:spPr>
        </p:pic>
      </p:grpSp>
      <p:sp>
        <p:nvSpPr>
          <p:cNvPr name="Freeform 15" id="15"/>
          <p:cNvSpPr/>
          <p:nvPr/>
        </p:nvSpPr>
        <p:spPr>
          <a:xfrm flipH="false" flipV="false" rot="0">
            <a:off x="11756597" y="7171073"/>
            <a:ext cx="7470481" cy="4224217"/>
          </a:xfrm>
          <a:custGeom>
            <a:avLst/>
            <a:gdLst/>
            <a:ahLst/>
            <a:cxnLst/>
            <a:rect r="r" b="b" t="t" l="l"/>
            <a:pathLst>
              <a:path h="4224217" w="7470481">
                <a:moveTo>
                  <a:pt x="0" y="0"/>
                </a:moveTo>
                <a:lnTo>
                  <a:pt x="7470481" y="0"/>
                </a:lnTo>
                <a:lnTo>
                  <a:pt x="7470481" y="4224218"/>
                </a:lnTo>
                <a:lnTo>
                  <a:pt x="0" y="42242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0632832" y="7535629"/>
            <a:ext cx="1151133" cy="1149040"/>
          </a:xfrm>
          <a:custGeom>
            <a:avLst/>
            <a:gdLst/>
            <a:ahLst/>
            <a:cxnLst/>
            <a:rect r="r" b="b" t="t" l="l"/>
            <a:pathLst>
              <a:path h="1149040" w="1151133">
                <a:moveTo>
                  <a:pt x="0" y="0"/>
                </a:moveTo>
                <a:lnTo>
                  <a:pt x="1151133" y="0"/>
                </a:lnTo>
                <a:lnTo>
                  <a:pt x="1151133" y="1149040"/>
                </a:lnTo>
                <a:lnTo>
                  <a:pt x="0" y="11490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5887117" y="5505393"/>
            <a:ext cx="786434" cy="799303"/>
          </a:xfrm>
          <a:custGeom>
            <a:avLst/>
            <a:gdLst/>
            <a:ahLst/>
            <a:cxnLst/>
            <a:rect r="r" b="b" t="t" l="l"/>
            <a:pathLst>
              <a:path h="799303" w="786434">
                <a:moveTo>
                  <a:pt x="0" y="0"/>
                </a:moveTo>
                <a:lnTo>
                  <a:pt x="786434" y="0"/>
                </a:lnTo>
                <a:lnTo>
                  <a:pt x="786434" y="799304"/>
                </a:lnTo>
                <a:lnTo>
                  <a:pt x="0" y="7993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6DEA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775824" y="5143500"/>
            <a:ext cx="2460962" cy="2460952"/>
            <a:chOff x="0" y="0"/>
            <a:chExt cx="6350000" cy="6349975"/>
          </a:xfrm>
        </p:grpSpPr>
        <p:sp>
          <p:nvSpPr>
            <p:cNvPr name="Freeform 3" id="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t="0" r="-16666" b="0"/>
              </a:stretch>
            </a:blipFill>
          </p:spPr>
        </p:sp>
      </p:grpSp>
      <p:sp>
        <p:nvSpPr>
          <p:cNvPr name="TextBox 4" id="4"/>
          <p:cNvSpPr txBox="true"/>
          <p:nvPr/>
        </p:nvSpPr>
        <p:spPr>
          <a:xfrm rot="0">
            <a:off x="3491154" y="1171575"/>
            <a:ext cx="11091322" cy="1806575"/>
          </a:xfrm>
          <a:prstGeom prst="rect">
            <a:avLst/>
          </a:prstGeom>
        </p:spPr>
        <p:txBody>
          <a:bodyPr anchor="t" rtlCol="false" tIns="0" lIns="0" bIns="0" rIns="0">
            <a:spAutoFit/>
          </a:bodyPr>
          <a:lstStyle/>
          <a:p>
            <a:pPr algn="ctr">
              <a:lnSpc>
                <a:spcPts val="6999"/>
              </a:lnSpc>
            </a:pPr>
            <a:r>
              <a:rPr lang="en-US" sz="6999">
                <a:solidFill>
                  <a:srgbClr val="B6490A"/>
                </a:solidFill>
                <a:latin typeface="Bright Retro Bold"/>
              </a:rPr>
              <a:t>Makanan Lezat di Makanan Jalanan</a:t>
            </a:r>
          </a:p>
        </p:txBody>
      </p:sp>
      <p:sp>
        <p:nvSpPr>
          <p:cNvPr name="TextBox 5" id="5"/>
          <p:cNvSpPr txBox="true"/>
          <p:nvPr/>
        </p:nvSpPr>
        <p:spPr>
          <a:xfrm rot="0">
            <a:off x="6876731" y="3282950"/>
            <a:ext cx="4859005" cy="530225"/>
          </a:xfrm>
          <a:prstGeom prst="rect">
            <a:avLst/>
          </a:prstGeom>
        </p:spPr>
        <p:txBody>
          <a:bodyPr anchor="t" rtlCol="false" tIns="0" lIns="0" bIns="0" rIns="0">
            <a:spAutoFit/>
          </a:bodyPr>
          <a:lstStyle/>
          <a:p>
            <a:pPr algn="ctr">
              <a:lnSpc>
                <a:spcPts val="3999"/>
              </a:lnSpc>
            </a:pPr>
            <a:r>
              <a:rPr lang="en-US" sz="3999">
                <a:solidFill>
                  <a:srgbClr val="0F4399"/>
                </a:solidFill>
                <a:latin typeface="Bright Retro Bold"/>
              </a:rPr>
              <a:t>Menu Makanan Jalanan</a:t>
            </a:r>
          </a:p>
        </p:txBody>
      </p:sp>
      <p:sp>
        <p:nvSpPr>
          <p:cNvPr name="TextBox 6" id="6"/>
          <p:cNvSpPr txBox="true"/>
          <p:nvPr/>
        </p:nvSpPr>
        <p:spPr>
          <a:xfrm rot="0">
            <a:off x="5031391" y="3813175"/>
            <a:ext cx="8549686" cy="352425"/>
          </a:xfrm>
          <a:prstGeom prst="rect">
            <a:avLst/>
          </a:prstGeom>
        </p:spPr>
        <p:txBody>
          <a:bodyPr anchor="t" rtlCol="false" tIns="0" lIns="0" bIns="0" rIns="0">
            <a:spAutoFit/>
          </a:bodyPr>
          <a:lstStyle/>
          <a:p>
            <a:pPr algn="ctr">
              <a:lnSpc>
                <a:spcPts val="2791"/>
              </a:lnSpc>
            </a:pPr>
            <a:r>
              <a:rPr lang="en-US" sz="2326">
                <a:solidFill>
                  <a:srgbClr val="0F4399"/>
                </a:solidFill>
                <a:latin typeface="Gotham"/>
              </a:rPr>
              <a:t>Berikut beberapa menu jajanan kaki lima yang enak</a:t>
            </a:r>
          </a:p>
        </p:txBody>
      </p:sp>
      <p:sp>
        <p:nvSpPr>
          <p:cNvPr name="TextBox 7" id="7"/>
          <p:cNvSpPr txBox="true"/>
          <p:nvPr/>
        </p:nvSpPr>
        <p:spPr>
          <a:xfrm rot="0">
            <a:off x="11196086" y="8351631"/>
            <a:ext cx="1742475" cy="797656"/>
          </a:xfrm>
          <a:prstGeom prst="rect">
            <a:avLst/>
          </a:prstGeom>
        </p:spPr>
        <p:txBody>
          <a:bodyPr anchor="t" rtlCol="false" tIns="0" lIns="0" bIns="0" rIns="0">
            <a:spAutoFit/>
          </a:bodyPr>
          <a:lstStyle/>
          <a:p>
            <a:pPr algn="ctr">
              <a:lnSpc>
                <a:spcPts val="6015"/>
              </a:lnSpc>
            </a:pPr>
            <a:r>
              <a:rPr lang="en-US" sz="6015">
                <a:solidFill>
                  <a:srgbClr val="0F4399"/>
                </a:solidFill>
                <a:latin typeface="Bright Retro Bold"/>
              </a:rPr>
              <a:t>20K</a:t>
            </a:r>
          </a:p>
        </p:txBody>
      </p:sp>
      <p:sp>
        <p:nvSpPr>
          <p:cNvPr name="TextBox 8" id="8"/>
          <p:cNvSpPr txBox="true"/>
          <p:nvPr/>
        </p:nvSpPr>
        <p:spPr>
          <a:xfrm rot="0">
            <a:off x="10647795" y="7715779"/>
            <a:ext cx="2839058" cy="352425"/>
          </a:xfrm>
          <a:prstGeom prst="rect">
            <a:avLst/>
          </a:prstGeom>
        </p:spPr>
        <p:txBody>
          <a:bodyPr anchor="t" rtlCol="false" tIns="0" lIns="0" bIns="0" rIns="0">
            <a:spAutoFit/>
          </a:bodyPr>
          <a:lstStyle/>
          <a:p>
            <a:pPr algn="ctr">
              <a:lnSpc>
                <a:spcPts val="2791"/>
              </a:lnSpc>
            </a:pPr>
            <a:r>
              <a:rPr lang="en-US" sz="2326">
                <a:solidFill>
                  <a:srgbClr val="0F4399"/>
                </a:solidFill>
                <a:latin typeface="Gotham"/>
              </a:rPr>
              <a:t>Salad Sayur</a:t>
            </a:r>
          </a:p>
        </p:txBody>
      </p:sp>
      <p:sp>
        <p:nvSpPr>
          <p:cNvPr name="TextBox 9" id="9"/>
          <p:cNvSpPr txBox="true"/>
          <p:nvPr/>
        </p:nvSpPr>
        <p:spPr>
          <a:xfrm rot="0">
            <a:off x="5135068" y="8351631"/>
            <a:ext cx="1742475" cy="797656"/>
          </a:xfrm>
          <a:prstGeom prst="rect">
            <a:avLst/>
          </a:prstGeom>
        </p:spPr>
        <p:txBody>
          <a:bodyPr anchor="t" rtlCol="false" tIns="0" lIns="0" bIns="0" rIns="0">
            <a:spAutoFit/>
          </a:bodyPr>
          <a:lstStyle/>
          <a:p>
            <a:pPr algn="ctr">
              <a:lnSpc>
                <a:spcPts val="6015"/>
              </a:lnSpc>
            </a:pPr>
            <a:r>
              <a:rPr lang="en-US" sz="6015">
                <a:solidFill>
                  <a:srgbClr val="0F4399"/>
                </a:solidFill>
                <a:latin typeface="Bright Retro Bold"/>
              </a:rPr>
              <a:t>15K</a:t>
            </a:r>
          </a:p>
        </p:txBody>
      </p:sp>
      <p:sp>
        <p:nvSpPr>
          <p:cNvPr name="TextBox 10" id="10"/>
          <p:cNvSpPr txBox="true"/>
          <p:nvPr/>
        </p:nvSpPr>
        <p:spPr>
          <a:xfrm rot="0">
            <a:off x="4586776" y="7715779"/>
            <a:ext cx="2839058" cy="352425"/>
          </a:xfrm>
          <a:prstGeom prst="rect">
            <a:avLst/>
          </a:prstGeom>
        </p:spPr>
        <p:txBody>
          <a:bodyPr anchor="t" rtlCol="false" tIns="0" lIns="0" bIns="0" rIns="0">
            <a:spAutoFit/>
          </a:bodyPr>
          <a:lstStyle/>
          <a:p>
            <a:pPr algn="ctr">
              <a:lnSpc>
                <a:spcPts val="2791"/>
              </a:lnSpc>
            </a:pPr>
            <a:r>
              <a:rPr lang="en-US" sz="2326">
                <a:solidFill>
                  <a:srgbClr val="0F4399"/>
                </a:solidFill>
                <a:latin typeface="Gotham"/>
              </a:rPr>
              <a:t>Sate Ayam Merah</a:t>
            </a:r>
          </a:p>
        </p:txBody>
      </p:sp>
      <p:grpSp>
        <p:nvGrpSpPr>
          <p:cNvPr name="Group 11" id="11"/>
          <p:cNvGrpSpPr>
            <a:grpSpLocks noChangeAspect="true"/>
          </p:cNvGrpSpPr>
          <p:nvPr/>
        </p:nvGrpSpPr>
        <p:grpSpPr>
          <a:xfrm rot="0">
            <a:off x="10647795" y="5143500"/>
            <a:ext cx="2460962" cy="2460952"/>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2135" t="0" r="-32135" b="0"/>
              </a:stretch>
            </a:blipFill>
          </p:spPr>
        </p:sp>
      </p:grpSp>
      <p:grpSp>
        <p:nvGrpSpPr>
          <p:cNvPr name="Group 13" id="13"/>
          <p:cNvGrpSpPr/>
          <p:nvPr/>
        </p:nvGrpSpPr>
        <p:grpSpPr>
          <a:xfrm rot="-5400000">
            <a:off x="12120905" y="4198582"/>
            <a:ext cx="10444355" cy="1889835"/>
            <a:chOff x="0" y="0"/>
            <a:chExt cx="13925807" cy="2519780"/>
          </a:xfrm>
        </p:grpSpPr>
        <p:sp>
          <p:nvSpPr>
            <p:cNvPr name="Freeform 14" id="14"/>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10443699"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8" id="18"/>
          <p:cNvGrpSpPr/>
          <p:nvPr/>
        </p:nvGrpSpPr>
        <p:grpSpPr>
          <a:xfrm rot="-5400000">
            <a:off x="-4277260" y="4198582"/>
            <a:ext cx="10444355" cy="1889835"/>
            <a:chOff x="0" y="0"/>
            <a:chExt cx="13925807" cy="2519780"/>
          </a:xfrm>
        </p:grpSpPr>
        <p:sp>
          <p:nvSpPr>
            <p:cNvPr name="Freeform 19" id="19"/>
            <p:cNvSpPr/>
            <p:nvPr/>
          </p:nvSpPr>
          <p:spPr>
            <a:xfrm flipH="false" flipV="false" rot="0">
              <a:off x="0"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6964217"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3482108" y="0"/>
              <a:ext cx="3482108" cy="2519780"/>
            </a:xfrm>
            <a:custGeom>
              <a:avLst/>
              <a:gdLst/>
              <a:ahLst/>
              <a:cxnLst/>
              <a:rect r="r" b="b" t="t" l="l"/>
              <a:pathLst>
                <a:path h="2519780" w="3482108">
                  <a:moveTo>
                    <a:pt x="0" y="0"/>
                  </a:moveTo>
                  <a:lnTo>
                    <a:pt x="3482109" y="0"/>
                  </a:lnTo>
                  <a:lnTo>
                    <a:pt x="3482109"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10443699" y="0"/>
              <a:ext cx="3482108" cy="2519780"/>
            </a:xfrm>
            <a:custGeom>
              <a:avLst/>
              <a:gdLst/>
              <a:ahLst/>
              <a:cxnLst/>
              <a:rect r="r" b="b" t="t" l="l"/>
              <a:pathLst>
                <a:path h="2519780" w="3482108">
                  <a:moveTo>
                    <a:pt x="0" y="0"/>
                  </a:moveTo>
                  <a:lnTo>
                    <a:pt x="3482108" y="0"/>
                  </a:lnTo>
                  <a:lnTo>
                    <a:pt x="3482108" y="2519780"/>
                  </a:lnTo>
                  <a:lnTo>
                    <a:pt x="0" y="2519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23" id="23"/>
          <p:cNvSpPr/>
          <p:nvPr/>
        </p:nvSpPr>
        <p:spPr>
          <a:xfrm flipH="false" flipV="false" rot="-1825116">
            <a:off x="14379590" y="987041"/>
            <a:ext cx="1615127" cy="2032768"/>
          </a:xfrm>
          <a:custGeom>
            <a:avLst/>
            <a:gdLst/>
            <a:ahLst/>
            <a:cxnLst/>
            <a:rect r="r" b="b" t="t" l="l"/>
            <a:pathLst>
              <a:path h="2032768" w="1615127">
                <a:moveTo>
                  <a:pt x="0" y="0"/>
                </a:moveTo>
                <a:lnTo>
                  <a:pt x="1615127" y="0"/>
                </a:lnTo>
                <a:lnTo>
                  <a:pt x="1615127" y="2032768"/>
                </a:lnTo>
                <a:lnTo>
                  <a:pt x="0" y="20327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4" id="24"/>
          <p:cNvSpPr/>
          <p:nvPr/>
        </p:nvSpPr>
        <p:spPr>
          <a:xfrm flipH="false" flipV="false" rot="1147943">
            <a:off x="2476938" y="9244384"/>
            <a:ext cx="2632066" cy="1574454"/>
          </a:xfrm>
          <a:custGeom>
            <a:avLst/>
            <a:gdLst/>
            <a:ahLst/>
            <a:cxnLst/>
            <a:rect r="r" b="b" t="t" l="l"/>
            <a:pathLst>
              <a:path h="1574454" w="2632066">
                <a:moveTo>
                  <a:pt x="0" y="0"/>
                </a:moveTo>
                <a:lnTo>
                  <a:pt x="2632066" y="0"/>
                </a:lnTo>
                <a:lnTo>
                  <a:pt x="2632066" y="1574454"/>
                </a:lnTo>
                <a:lnTo>
                  <a:pt x="0" y="1574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5" id="25"/>
          <p:cNvSpPr/>
          <p:nvPr/>
        </p:nvSpPr>
        <p:spPr>
          <a:xfrm flipH="false" flipV="false" rot="0">
            <a:off x="14582475" y="5933186"/>
            <a:ext cx="867386" cy="881580"/>
          </a:xfrm>
          <a:custGeom>
            <a:avLst/>
            <a:gdLst/>
            <a:ahLst/>
            <a:cxnLst/>
            <a:rect r="r" b="b" t="t" l="l"/>
            <a:pathLst>
              <a:path h="881580" w="867386">
                <a:moveTo>
                  <a:pt x="0" y="0"/>
                </a:moveTo>
                <a:lnTo>
                  <a:pt x="867387" y="0"/>
                </a:lnTo>
                <a:lnTo>
                  <a:pt x="867387" y="881580"/>
                </a:lnTo>
                <a:lnTo>
                  <a:pt x="0" y="88158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6" id="26"/>
          <p:cNvSpPr/>
          <p:nvPr/>
        </p:nvSpPr>
        <p:spPr>
          <a:xfrm flipH="false" flipV="false" rot="0">
            <a:off x="8498089" y="9149287"/>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7" id="27"/>
          <p:cNvSpPr/>
          <p:nvPr/>
        </p:nvSpPr>
        <p:spPr>
          <a:xfrm flipH="false" flipV="false" rot="0">
            <a:off x="3094208" y="2811200"/>
            <a:ext cx="1397525" cy="1397525"/>
          </a:xfrm>
          <a:custGeom>
            <a:avLst/>
            <a:gdLst/>
            <a:ahLst/>
            <a:cxnLst/>
            <a:rect r="r" b="b" t="t" l="l"/>
            <a:pathLst>
              <a:path h="1397525" w="1397525">
                <a:moveTo>
                  <a:pt x="0" y="0"/>
                </a:moveTo>
                <a:lnTo>
                  <a:pt x="1397525" y="0"/>
                </a:lnTo>
                <a:lnTo>
                  <a:pt x="1397525" y="1397525"/>
                </a:lnTo>
                <a:lnTo>
                  <a:pt x="0" y="13975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DAF6JeVfeNI</dc:identifier>
  <dcterms:modified xsi:type="dcterms:W3CDTF">2011-08-01T06:04:30Z</dcterms:modified>
  <cp:revision>1</cp:revision>
  <dc:title>Warna Warni Retro Ilustratif Jurnal Makanan Presentasi</dc:title>
</cp:coreProperties>
</file>